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6" r:id="rId7"/>
    <p:sldId id="265" r:id="rId8"/>
    <p:sldId id="260" r:id="rId9"/>
    <p:sldId id="258" r:id="rId10"/>
    <p:sldId id="259" r:id="rId11"/>
    <p:sldId id="267" r:id="rId12"/>
    <p:sldId id="268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4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48F903-0CBF-48A3-917B-42CAECD761C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9E55F3-1733-4576-89CC-AE3B5997C43F}">
      <dgm:prSet/>
      <dgm:spPr/>
      <dgm:t>
        <a:bodyPr/>
        <a:lstStyle/>
        <a:p>
          <a:r>
            <a:rPr lang="en-US"/>
            <a:t>Soap :</a:t>
          </a:r>
        </a:p>
      </dgm:t>
    </dgm:pt>
    <dgm:pt modelId="{6DC4986F-B473-4181-87BA-6EE5EF892C89}" type="parTrans" cxnId="{E9DEA351-691E-4254-A8E4-43F2D154E588}">
      <dgm:prSet/>
      <dgm:spPr/>
      <dgm:t>
        <a:bodyPr/>
        <a:lstStyle/>
        <a:p>
          <a:endParaRPr lang="en-US"/>
        </a:p>
      </dgm:t>
    </dgm:pt>
    <dgm:pt modelId="{3A60B4D7-09D5-497D-A2DA-BF3DDD8A5289}" type="sibTrans" cxnId="{E9DEA351-691E-4254-A8E4-43F2D154E588}">
      <dgm:prSet/>
      <dgm:spPr/>
      <dgm:t>
        <a:bodyPr/>
        <a:lstStyle/>
        <a:p>
          <a:endParaRPr lang="en-US"/>
        </a:p>
      </dgm:t>
    </dgm:pt>
    <dgm:pt modelId="{492B17AC-F543-46B6-85C4-1A67F787D5B7}">
      <dgm:prSet/>
      <dgm:spPr/>
      <dgm:t>
        <a:bodyPr/>
        <a:lstStyle/>
        <a:p>
          <a:r>
            <a:rPr lang="en-US"/>
            <a:t>List all cards: Displaying all the cards. </a:t>
          </a:r>
        </a:p>
      </dgm:t>
    </dgm:pt>
    <dgm:pt modelId="{7474EB98-F7B6-47C6-A73C-E9924AC3C9C2}" type="parTrans" cxnId="{B96FBACF-A944-46CF-A3EB-1F5FDBBAC45E}">
      <dgm:prSet/>
      <dgm:spPr/>
      <dgm:t>
        <a:bodyPr/>
        <a:lstStyle/>
        <a:p>
          <a:endParaRPr lang="en-US"/>
        </a:p>
      </dgm:t>
    </dgm:pt>
    <dgm:pt modelId="{7DAF81DE-7CAB-45FD-BC58-B92062D879DA}" type="sibTrans" cxnId="{B96FBACF-A944-46CF-A3EB-1F5FDBBAC45E}">
      <dgm:prSet/>
      <dgm:spPr/>
      <dgm:t>
        <a:bodyPr/>
        <a:lstStyle/>
        <a:p>
          <a:endParaRPr lang="en-US"/>
        </a:p>
      </dgm:t>
    </dgm:pt>
    <dgm:pt modelId="{5286679E-6A1D-4C05-AFFC-23D9E2BC9D2A}">
      <dgm:prSet/>
      <dgm:spPr/>
      <dgm:t>
        <a:bodyPr/>
        <a:lstStyle/>
        <a:p>
          <a:r>
            <a:rPr lang="en-US"/>
            <a:t>Rest:</a:t>
          </a:r>
        </a:p>
      </dgm:t>
    </dgm:pt>
    <dgm:pt modelId="{ACD21349-197E-4D8C-A495-AEA15F0DF405}" type="parTrans" cxnId="{9EE52BFB-A688-4213-9C13-69AE2AA8F957}">
      <dgm:prSet/>
      <dgm:spPr/>
      <dgm:t>
        <a:bodyPr/>
        <a:lstStyle/>
        <a:p>
          <a:endParaRPr lang="en-US"/>
        </a:p>
      </dgm:t>
    </dgm:pt>
    <dgm:pt modelId="{FFF8E1ED-E7DF-4B85-97A2-5C4B857258E9}" type="sibTrans" cxnId="{9EE52BFB-A688-4213-9C13-69AE2AA8F957}">
      <dgm:prSet/>
      <dgm:spPr/>
      <dgm:t>
        <a:bodyPr/>
        <a:lstStyle/>
        <a:p>
          <a:endParaRPr lang="en-US"/>
        </a:p>
      </dgm:t>
    </dgm:pt>
    <dgm:pt modelId="{5C46423B-4A55-4408-9C15-ED318D687CB6}">
      <dgm:prSet/>
      <dgm:spPr/>
      <dgm:t>
        <a:bodyPr/>
        <a:lstStyle/>
        <a:p>
          <a:r>
            <a:rPr lang="en-US"/>
            <a:t>Its divided into  3 parts</a:t>
          </a:r>
        </a:p>
      </dgm:t>
    </dgm:pt>
    <dgm:pt modelId="{9247638A-47E9-4DED-A948-DD821F5777AE}" type="parTrans" cxnId="{3B2A1805-22F6-43AA-A4AC-8913C81948A7}">
      <dgm:prSet/>
      <dgm:spPr/>
      <dgm:t>
        <a:bodyPr/>
        <a:lstStyle/>
        <a:p>
          <a:endParaRPr lang="en-US"/>
        </a:p>
      </dgm:t>
    </dgm:pt>
    <dgm:pt modelId="{50F4DBDE-7DDD-4610-A45F-9A32E6719383}" type="sibTrans" cxnId="{3B2A1805-22F6-43AA-A4AC-8913C81948A7}">
      <dgm:prSet/>
      <dgm:spPr/>
      <dgm:t>
        <a:bodyPr/>
        <a:lstStyle/>
        <a:p>
          <a:endParaRPr lang="en-US"/>
        </a:p>
      </dgm:t>
    </dgm:pt>
    <dgm:pt modelId="{772A1A8F-8BDA-4169-AD79-90341059A5D0}">
      <dgm:prSet/>
      <dgm:spPr/>
      <dgm:t>
        <a:bodyPr/>
        <a:lstStyle/>
        <a:p>
          <a:r>
            <a:rPr lang="en-US"/>
            <a:t>Activate</a:t>
          </a:r>
        </a:p>
      </dgm:t>
    </dgm:pt>
    <dgm:pt modelId="{D80FF70D-2749-422B-B079-B276FC1EFF1C}" type="parTrans" cxnId="{C4251118-D493-4232-852C-DEEBD933C024}">
      <dgm:prSet/>
      <dgm:spPr/>
      <dgm:t>
        <a:bodyPr/>
        <a:lstStyle/>
        <a:p>
          <a:endParaRPr lang="en-US"/>
        </a:p>
      </dgm:t>
    </dgm:pt>
    <dgm:pt modelId="{7370F344-BB8E-40A5-8F88-7F99EDA38BF3}" type="sibTrans" cxnId="{C4251118-D493-4232-852C-DEEBD933C024}">
      <dgm:prSet/>
      <dgm:spPr/>
      <dgm:t>
        <a:bodyPr/>
        <a:lstStyle/>
        <a:p>
          <a:endParaRPr lang="en-US"/>
        </a:p>
      </dgm:t>
    </dgm:pt>
    <dgm:pt modelId="{8CC99395-D390-45CF-844B-092B6E1FAA9A}">
      <dgm:prSet/>
      <dgm:spPr/>
      <dgm:t>
        <a:bodyPr/>
        <a:lstStyle/>
        <a:p>
          <a:r>
            <a:rPr lang="en-US"/>
            <a:t>Update</a:t>
          </a:r>
        </a:p>
      </dgm:t>
    </dgm:pt>
    <dgm:pt modelId="{1BC6BEFC-C298-413C-833A-9B238B7637B9}" type="parTrans" cxnId="{09D41A36-DE24-4094-8B7C-F7A12E8CDEDE}">
      <dgm:prSet/>
      <dgm:spPr/>
      <dgm:t>
        <a:bodyPr/>
        <a:lstStyle/>
        <a:p>
          <a:endParaRPr lang="en-US"/>
        </a:p>
      </dgm:t>
    </dgm:pt>
    <dgm:pt modelId="{F24D5F81-6A87-4B5E-B548-3F9892E1364B}" type="sibTrans" cxnId="{09D41A36-DE24-4094-8B7C-F7A12E8CDEDE}">
      <dgm:prSet/>
      <dgm:spPr/>
      <dgm:t>
        <a:bodyPr/>
        <a:lstStyle/>
        <a:p>
          <a:endParaRPr lang="en-US"/>
        </a:p>
      </dgm:t>
    </dgm:pt>
    <dgm:pt modelId="{54A88DE8-FF48-4910-9F65-2FBE5E721FE3}">
      <dgm:prSet/>
      <dgm:spPr/>
      <dgm:t>
        <a:bodyPr/>
        <a:lstStyle/>
        <a:p>
          <a:r>
            <a:rPr lang="en-US" dirty="0"/>
            <a:t>Block </a:t>
          </a:r>
        </a:p>
      </dgm:t>
    </dgm:pt>
    <dgm:pt modelId="{28EE4A54-265C-42CE-AF63-D444ECE04DBC}" type="parTrans" cxnId="{CD5D5F41-FC48-4E42-8D7B-1DD251F6CD68}">
      <dgm:prSet/>
      <dgm:spPr/>
      <dgm:t>
        <a:bodyPr/>
        <a:lstStyle/>
        <a:p>
          <a:endParaRPr lang="en-US"/>
        </a:p>
      </dgm:t>
    </dgm:pt>
    <dgm:pt modelId="{3AE98678-0852-46E5-B08B-1D3F32DF274B}" type="sibTrans" cxnId="{CD5D5F41-FC48-4E42-8D7B-1DD251F6CD68}">
      <dgm:prSet/>
      <dgm:spPr/>
      <dgm:t>
        <a:bodyPr/>
        <a:lstStyle/>
        <a:p>
          <a:endParaRPr lang="en-US"/>
        </a:p>
      </dgm:t>
    </dgm:pt>
    <dgm:pt modelId="{D7C23C14-14AA-4174-9BF3-E4702B046BBA}" type="pres">
      <dgm:prSet presAssocID="{F548F903-0CBF-48A3-917B-42CAECD761C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93B015-4413-44BB-826E-3A0FF1117F2B}" type="pres">
      <dgm:prSet presAssocID="{409E55F3-1733-4576-89CC-AE3B5997C43F}" presName="hierRoot1" presStyleCnt="0"/>
      <dgm:spPr/>
    </dgm:pt>
    <dgm:pt modelId="{9FCCF88E-DA36-429A-BAFB-DAC3E6B06282}" type="pres">
      <dgm:prSet presAssocID="{409E55F3-1733-4576-89CC-AE3B5997C43F}" presName="composite" presStyleCnt="0"/>
      <dgm:spPr/>
    </dgm:pt>
    <dgm:pt modelId="{B236FAFA-9736-4937-9099-04FAE7BAC20C}" type="pres">
      <dgm:prSet presAssocID="{409E55F3-1733-4576-89CC-AE3B5997C43F}" presName="background" presStyleLbl="node0" presStyleIdx="0" presStyleCnt="4"/>
      <dgm:spPr/>
    </dgm:pt>
    <dgm:pt modelId="{89DF9FC2-AA61-4344-8004-024CA376A847}" type="pres">
      <dgm:prSet presAssocID="{409E55F3-1733-4576-89CC-AE3B5997C43F}" presName="text" presStyleLbl="fgAcc0" presStyleIdx="0" presStyleCnt="4">
        <dgm:presLayoutVars>
          <dgm:chPref val="3"/>
        </dgm:presLayoutVars>
      </dgm:prSet>
      <dgm:spPr/>
    </dgm:pt>
    <dgm:pt modelId="{077AACF5-FEA6-4F3D-8490-3CBAE7E94F41}" type="pres">
      <dgm:prSet presAssocID="{409E55F3-1733-4576-89CC-AE3B5997C43F}" presName="hierChild2" presStyleCnt="0"/>
      <dgm:spPr/>
    </dgm:pt>
    <dgm:pt modelId="{3656EA03-E241-43D3-B72F-935D8A120B38}" type="pres">
      <dgm:prSet presAssocID="{492B17AC-F543-46B6-85C4-1A67F787D5B7}" presName="hierRoot1" presStyleCnt="0"/>
      <dgm:spPr/>
    </dgm:pt>
    <dgm:pt modelId="{F1D29AEE-8AAC-4A88-B748-16F7176642CC}" type="pres">
      <dgm:prSet presAssocID="{492B17AC-F543-46B6-85C4-1A67F787D5B7}" presName="composite" presStyleCnt="0"/>
      <dgm:spPr/>
    </dgm:pt>
    <dgm:pt modelId="{8A7BE316-F042-4CD4-B10D-8E557B0BCDF0}" type="pres">
      <dgm:prSet presAssocID="{492B17AC-F543-46B6-85C4-1A67F787D5B7}" presName="background" presStyleLbl="node0" presStyleIdx="1" presStyleCnt="4"/>
      <dgm:spPr/>
    </dgm:pt>
    <dgm:pt modelId="{50D38D28-FF76-4180-BFDA-34972D8DD642}" type="pres">
      <dgm:prSet presAssocID="{492B17AC-F543-46B6-85C4-1A67F787D5B7}" presName="text" presStyleLbl="fgAcc0" presStyleIdx="1" presStyleCnt="4">
        <dgm:presLayoutVars>
          <dgm:chPref val="3"/>
        </dgm:presLayoutVars>
      </dgm:prSet>
      <dgm:spPr/>
    </dgm:pt>
    <dgm:pt modelId="{3E1F2316-8948-4576-B6D7-13DE0109FC1D}" type="pres">
      <dgm:prSet presAssocID="{492B17AC-F543-46B6-85C4-1A67F787D5B7}" presName="hierChild2" presStyleCnt="0"/>
      <dgm:spPr/>
    </dgm:pt>
    <dgm:pt modelId="{1BBCCE4F-5519-4E05-B222-C1EE79527183}" type="pres">
      <dgm:prSet presAssocID="{5286679E-6A1D-4C05-AFFC-23D9E2BC9D2A}" presName="hierRoot1" presStyleCnt="0"/>
      <dgm:spPr/>
    </dgm:pt>
    <dgm:pt modelId="{46590CAD-D314-4229-838F-3D83D15F3AB2}" type="pres">
      <dgm:prSet presAssocID="{5286679E-6A1D-4C05-AFFC-23D9E2BC9D2A}" presName="composite" presStyleCnt="0"/>
      <dgm:spPr/>
    </dgm:pt>
    <dgm:pt modelId="{0F6EB4D3-8CAD-4B90-A02B-17439E4E51C9}" type="pres">
      <dgm:prSet presAssocID="{5286679E-6A1D-4C05-AFFC-23D9E2BC9D2A}" presName="background" presStyleLbl="node0" presStyleIdx="2" presStyleCnt="4"/>
      <dgm:spPr/>
    </dgm:pt>
    <dgm:pt modelId="{C529E557-BD4C-4459-BF1C-D42A9523CA62}" type="pres">
      <dgm:prSet presAssocID="{5286679E-6A1D-4C05-AFFC-23D9E2BC9D2A}" presName="text" presStyleLbl="fgAcc0" presStyleIdx="2" presStyleCnt="4">
        <dgm:presLayoutVars>
          <dgm:chPref val="3"/>
        </dgm:presLayoutVars>
      </dgm:prSet>
      <dgm:spPr/>
    </dgm:pt>
    <dgm:pt modelId="{20C8C12D-94A1-4930-8CB3-4B37B398777D}" type="pres">
      <dgm:prSet presAssocID="{5286679E-6A1D-4C05-AFFC-23D9E2BC9D2A}" presName="hierChild2" presStyleCnt="0"/>
      <dgm:spPr/>
    </dgm:pt>
    <dgm:pt modelId="{C614A1D0-FC3F-4BE4-B20D-A2BB275B1AEC}" type="pres">
      <dgm:prSet presAssocID="{5C46423B-4A55-4408-9C15-ED318D687CB6}" presName="hierRoot1" presStyleCnt="0"/>
      <dgm:spPr/>
    </dgm:pt>
    <dgm:pt modelId="{99586C9D-BB1F-4844-814E-82715A162DDF}" type="pres">
      <dgm:prSet presAssocID="{5C46423B-4A55-4408-9C15-ED318D687CB6}" presName="composite" presStyleCnt="0"/>
      <dgm:spPr/>
    </dgm:pt>
    <dgm:pt modelId="{2B6594FF-A53C-4A6E-B0BE-CB5C9610A291}" type="pres">
      <dgm:prSet presAssocID="{5C46423B-4A55-4408-9C15-ED318D687CB6}" presName="background" presStyleLbl="node0" presStyleIdx="3" presStyleCnt="4"/>
      <dgm:spPr/>
    </dgm:pt>
    <dgm:pt modelId="{558B9A05-3AC7-4D34-9787-760628EFFEFD}" type="pres">
      <dgm:prSet presAssocID="{5C46423B-4A55-4408-9C15-ED318D687CB6}" presName="text" presStyleLbl="fgAcc0" presStyleIdx="3" presStyleCnt="4">
        <dgm:presLayoutVars>
          <dgm:chPref val="3"/>
        </dgm:presLayoutVars>
      </dgm:prSet>
      <dgm:spPr/>
    </dgm:pt>
    <dgm:pt modelId="{F9335C17-162D-4F4F-BB63-259B875FDC9E}" type="pres">
      <dgm:prSet presAssocID="{5C46423B-4A55-4408-9C15-ED318D687CB6}" presName="hierChild2" presStyleCnt="0"/>
      <dgm:spPr/>
    </dgm:pt>
    <dgm:pt modelId="{888CCE2E-9A78-43FB-AE06-47C792202898}" type="pres">
      <dgm:prSet presAssocID="{D80FF70D-2749-422B-B079-B276FC1EFF1C}" presName="Name10" presStyleLbl="parChTrans1D2" presStyleIdx="0" presStyleCnt="3"/>
      <dgm:spPr/>
    </dgm:pt>
    <dgm:pt modelId="{38F9B3B8-0FA2-4D55-B933-8116962EE149}" type="pres">
      <dgm:prSet presAssocID="{772A1A8F-8BDA-4169-AD79-90341059A5D0}" presName="hierRoot2" presStyleCnt="0"/>
      <dgm:spPr/>
    </dgm:pt>
    <dgm:pt modelId="{5DBBAF4C-4F82-4760-85E0-09CDB91CFD5B}" type="pres">
      <dgm:prSet presAssocID="{772A1A8F-8BDA-4169-AD79-90341059A5D0}" presName="composite2" presStyleCnt="0"/>
      <dgm:spPr/>
    </dgm:pt>
    <dgm:pt modelId="{2AF29550-A463-4545-BF60-D168665D4EE1}" type="pres">
      <dgm:prSet presAssocID="{772A1A8F-8BDA-4169-AD79-90341059A5D0}" presName="background2" presStyleLbl="node2" presStyleIdx="0" presStyleCnt="3"/>
      <dgm:spPr/>
    </dgm:pt>
    <dgm:pt modelId="{04D7E2A6-EF81-4CC6-B4ED-74469C76EB0B}" type="pres">
      <dgm:prSet presAssocID="{772A1A8F-8BDA-4169-AD79-90341059A5D0}" presName="text2" presStyleLbl="fgAcc2" presStyleIdx="0" presStyleCnt="3">
        <dgm:presLayoutVars>
          <dgm:chPref val="3"/>
        </dgm:presLayoutVars>
      </dgm:prSet>
      <dgm:spPr/>
    </dgm:pt>
    <dgm:pt modelId="{9ACB5DA9-52EE-488C-B734-F0BFA9265EF2}" type="pres">
      <dgm:prSet presAssocID="{772A1A8F-8BDA-4169-AD79-90341059A5D0}" presName="hierChild3" presStyleCnt="0"/>
      <dgm:spPr/>
    </dgm:pt>
    <dgm:pt modelId="{EB6BBC89-303A-4DA3-B8BD-238A0346C2FA}" type="pres">
      <dgm:prSet presAssocID="{1BC6BEFC-C298-413C-833A-9B238B7637B9}" presName="Name10" presStyleLbl="parChTrans1D2" presStyleIdx="1" presStyleCnt="3"/>
      <dgm:spPr/>
    </dgm:pt>
    <dgm:pt modelId="{3F52F19C-3571-46C0-B53A-2DAFD04387EC}" type="pres">
      <dgm:prSet presAssocID="{8CC99395-D390-45CF-844B-092B6E1FAA9A}" presName="hierRoot2" presStyleCnt="0"/>
      <dgm:spPr/>
    </dgm:pt>
    <dgm:pt modelId="{E0F02AD9-96A3-49DC-B2F1-5C83F1B5CD08}" type="pres">
      <dgm:prSet presAssocID="{8CC99395-D390-45CF-844B-092B6E1FAA9A}" presName="composite2" presStyleCnt="0"/>
      <dgm:spPr/>
    </dgm:pt>
    <dgm:pt modelId="{6079D820-A5B7-4525-B5DC-1D584D53A8E2}" type="pres">
      <dgm:prSet presAssocID="{8CC99395-D390-45CF-844B-092B6E1FAA9A}" presName="background2" presStyleLbl="node2" presStyleIdx="1" presStyleCnt="3"/>
      <dgm:spPr/>
    </dgm:pt>
    <dgm:pt modelId="{F1965FA3-08DB-453D-BE86-360E38A35D5E}" type="pres">
      <dgm:prSet presAssocID="{8CC99395-D390-45CF-844B-092B6E1FAA9A}" presName="text2" presStyleLbl="fgAcc2" presStyleIdx="1" presStyleCnt="3">
        <dgm:presLayoutVars>
          <dgm:chPref val="3"/>
        </dgm:presLayoutVars>
      </dgm:prSet>
      <dgm:spPr/>
    </dgm:pt>
    <dgm:pt modelId="{710893CC-60D1-4746-82B0-B81918750D66}" type="pres">
      <dgm:prSet presAssocID="{8CC99395-D390-45CF-844B-092B6E1FAA9A}" presName="hierChild3" presStyleCnt="0"/>
      <dgm:spPr/>
    </dgm:pt>
    <dgm:pt modelId="{30A42CD7-A504-43B2-8D80-93D310452BEF}" type="pres">
      <dgm:prSet presAssocID="{28EE4A54-265C-42CE-AF63-D444ECE04DBC}" presName="Name10" presStyleLbl="parChTrans1D2" presStyleIdx="2" presStyleCnt="3"/>
      <dgm:spPr/>
    </dgm:pt>
    <dgm:pt modelId="{5B8428AF-65C0-4F55-AD8C-6BA37105CE96}" type="pres">
      <dgm:prSet presAssocID="{54A88DE8-FF48-4910-9F65-2FBE5E721FE3}" presName="hierRoot2" presStyleCnt="0"/>
      <dgm:spPr/>
    </dgm:pt>
    <dgm:pt modelId="{3E195ABC-7755-4FA6-9AE3-55B053597FBF}" type="pres">
      <dgm:prSet presAssocID="{54A88DE8-FF48-4910-9F65-2FBE5E721FE3}" presName="composite2" presStyleCnt="0"/>
      <dgm:spPr/>
    </dgm:pt>
    <dgm:pt modelId="{7C48439E-D409-479C-8915-866564E9DB86}" type="pres">
      <dgm:prSet presAssocID="{54A88DE8-FF48-4910-9F65-2FBE5E721FE3}" presName="background2" presStyleLbl="node2" presStyleIdx="2" presStyleCnt="3"/>
      <dgm:spPr/>
    </dgm:pt>
    <dgm:pt modelId="{2F149248-EEDD-4A07-82E8-1264C7CB9FCC}" type="pres">
      <dgm:prSet presAssocID="{54A88DE8-FF48-4910-9F65-2FBE5E721FE3}" presName="text2" presStyleLbl="fgAcc2" presStyleIdx="2" presStyleCnt="3">
        <dgm:presLayoutVars>
          <dgm:chPref val="3"/>
        </dgm:presLayoutVars>
      </dgm:prSet>
      <dgm:spPr/>
    </dgm:pt>
    <dgm:pt modelId="{2A2E96B7-4B99-40F1-9A6C-0D8AE0181088}" type="pres">
      <dgm:prSet presAssocID="{54A88DE8-FF48-4910-9F65-2FBE5E721FE3}" presName="hierChild3" presStyleCnt="0"/>
      <dgm:spPr/>
    </dgm:pt>
  </dgm:ptLst>
  <dgm:cxnLst>
    <dgm:cxn modelId="{3B2A1805-22F6-43AA-A4AC-8913C81948A7}" srcId="{F548F903-0CBF-48A3-917B-42CAECD761C8}" destId="{5C46423B-4A55-4408-9C15-ED318D687CB6}" srcOrd="3" destOrd="0" parTransId="{9247638A-47E9-4DED-A948-DD821F5777AE}" sibTransId="{50F4DBDE-7DDD-4610-A45F-9A32E6719383}"/>
    <dgm:cxn modelId="{82D7230C-4FF0-42C5-976B-D47CEC8577FD}" type="presOf" srcId="{772A1A8F-8BDA-4169-AD79-90341059A5D0}" destId="{04D7E2A6-EF81-4CC6-B4ED-74469C76EB0B}" srcOrd="0" destOrd="0" presId="urn:microsoft.com/office/officeart/2005/8/layout/hierarchy1"/>
    <dgm:cxn modelId="{022FB50E-AD37-45AD-B455-6E2F728E926B}" type="presOf" srcId="{28EE4A54-265C-42CE-AF63-D444ECE04DBC}" destId="{30A42CD7-A504-43B2-8D80-93D310452BEF}" srcOrd="0" destOrd="0" presId="urn:microsoft.com/office/officeart/2005/8/layout/hierarchy1"/>
    <dgm:cxn modelId="{C4251118-D493-4232-852C-DEEBD933C024}" srcId="{5C46423B-4A55-4408-9C15-ED318D687CB6}" destId="{772A1A8F-8BDA-4169-AD79-90341059A5D0}" srcOrd="0" destOrd="0" parTransId="{D80FF70D-2749-422B-B079-B276FC1EFF1C}" sibTransId="{7370F344-BB8E-40A5-8F88-7F99EDA38BF3}"/>
    <dgm:cxn modelId="{D0902F2E-F7A7-4D00-9101-813BDF8A9048}" type="presOf" srcId="{F548F903-0CBF-48A3-917B-42CAECD761C8}" destId="{D7C23C14-14AA-4174-9BF3-E4702B046BBA}" srcOrd="0" destOrd="0" presId="urn:microsoft.com/office/officeart/2005/8/layout/hierarchy1"/>
    <dgm:cxn modelId="{09D41A36-DE24-4094-8B7C-F7A12E8CDEDE}" srcId="{5C46423B-4A55-4408-9C15-ED318D687CB6}" destId="{8CC99395-D390-45CF-844B-092B6E1FAA9A}" srcOrd="1" destOrd="0" parTransId="{1BC6BEFC-C298-413C-833A-9B238B7637B9}" sibTransId="{F24D5F81-6A87-4B5E-B548-3F9892E1364B}"/>
    <dgm:cxn modelId="{3F4CE238-280C-49BE-9E45-9CD78953B840}" type="presOf" srcId="{5286679E-6A1D-4C05-AFFC-23D9E2BC9D2A}" destId="{C529E557-BD4C-4459-BF1C-D42A9523CA62}" srcOrd="0" destOrd="0" presId="urn:microsoft.com/office/officeart/2005/8/layout/hierarchy1"/>
    <dgm:cxn modelId="{CD5D5F41-FC48-4E42-8D7B-1DD251F6CD68}" srcId="{5C46423B-4A55-4408-9C15-ED318D687CB6}" destId="{54A88DE8-FF48-4910-9F65-2FBE5E721FE3}" srcOrd="2" destOrd="0" parTransId="{28EE4A54-265C-42CE-AF63-D444ECE04DBC}" sibTransId="{3AE98678-0852-46E5-B08B-1D3F32DF274B}"/>
    <dgm:cxn modelId="{3BD7A365-76B7-4A13-B67E-0C4EBDF22D18}" type="presOf" srcId="{54A88DE8-FF48-4910-9F65-2FBE5E721FE3}" destId="{2F149248-EEDD-4A07-82E8-1264C7CB9FCC}" srcOrd="0" destOrd="0" presId="urn:microsoft.com/office/officeart/2005/8/layout/hierarchy1"/>
    <dgm:cxn modelId="{020E0248-9403-435A-A316-35E22F2E33AA}" type="presOf" srcId="{409E55F3-1733-4576-89CC-AE3B5997C43F}" destId="{89DF9FC2-AA61-4344-8004-024CA376A847}" srcOrd="0" destOrd="0" presId="urn:microsoft.com/office/officeart/2005/8/layout/hierarchy1"/>
    <dgm:cxn modelId="{BEBADE6C-3CFA-4A76-BF18-FD92D408F740}" type="presOf" srcId="{D80FF70D-2749-422B-B079-B276FC1EFF1C}" destId="{888CCE2E-9A78-43FB-AE06-47C792202898}" srcOrd="0" destOrd="0" presId="urn:microsoft.com/office/officeart/2005/8/layout/hierarchy1"/>
    <dgm:cxn modelId="{E9DEA351-691E-4254-A8E4-43F2D154E588}" srcId="{F548F903-0CBF-48A3-917B-42CAECD761C8}" destId="{409E55F3-1733-4576-89CC-AE3B5997C43F}" srcOrd="0" destOrd="0" parTransId="{6DC4986F-B473-4181-87BA-6EE5EF892C89}" sibTransId="{3A60B4D7-09D5-497D-A2DA-BF3DDD8A5289}"/>
    <dgm:cxn modelId="{7620EB71-0BF7-4EF2-BA16-861C7C85098C}" type="presOf" srcId="{5C46423B-4A55-4408-9C15-ED318D687CB6}" destId="{558B9A05-3AC7-4D34-9787-760628EFFEFD}" srcOrd="0" destOrd="0" presId="urn:microsoft.com/office/officeart/2005/8/layout/hierarchy1"/>
    <dgm:cxn modelId="{3D8D96A3-5265-4DDF-81E8-241DC243FD57}" type="presOf" srcId="{8CC99395-D390-45CF-844B-092B6E1FAA9A}" destId="{F1965FA3-08DB-453D-BE86-360E38A35D5E}" srcOrd="0" destOrd="0" presId="urn:microsoft.com/office/officeart/2005/8/layout/hierarchy1"/>
    <dgm:cxn modelId="{B96FBACF-A944-46CF-A3EB-1F5FDBBAC45E}" srcId="{F548F903-0CBF-48A3-917B-42CAECD761C8}" destId="{492B17AC-F543-46B6-85C4-1A67F787D5B7}" srcOrd="1" destOrd="0" parTransId="{7474EB98-F7B6-47C6-A73C-E9924AC3C9C2}" sibTransId="{7DAF81DE-7CAB-45FD-BC58-B92062D879DA}"/>
    <dgm:cxn modelId="{7D2CEFF6-8D34-457E-AF67-732C48CFB0AA}" type="presOf" srcId="{1BC6BEFC-C298-413C-833A-9B238B7637B9}" destId="{EB6BBC89-303A-4DA3-B8BD-238A0346C2FA}" srcOrd="0" destOrd="0" presId="urn:microsoft.com/office/officeart/2005/8/layout/hierarchy1"/>
    <dgm:cxn modelId="{9EE52BFB-A688-4213-9C13-69AE2AA8F957}" srcId="{F548F903-0CBF-48A3-917B-42CAECD761C8}" destId="{5286679E-6A1D-4C05-AFFC-23D9E2BC9D2A}" srcOrd="2" destOrd="0" parTransId="{ACD21349-197E-4D8C-A495-AEA15F0DF405}" sibTransId="{FFF8E1ED-E7DF-4B85-97A2-5C4B857258E9}"/>
    <dgm:cxn modelId="{EA1ADFFB-AF1C-49DF-AFD5-C0AE352B63A5}" type="presOf" srcId="{492B17AC-F543-46B6-85C4-1A67F787D5B7}" destId="{50D38D28-FF76-4180-BFDA-34972D8DD642}" srcOrd="0" destOrd="0" presId="urn:microsoft.com/office/officeart/2005/8/layout/hierarchy1"/>
    <dgm:cxn modelId="{954F48DC-0732-49FA-BE01-C959109B6286}" type="presParOf" srcId="{D7C23C14-14AA-4174-9BF3-E4702B046BBA}" destId="{E493B015-4413-44BB-826E-3A0FF1117F2B}" srcOrd="0" destOrd="0" presId="urn:microsoft.com/office/officeart/2005/8/layout/hierarchy1"/>
    <dgm:cxn modelId="{3FC9D89A-2FD3-477D-9FDA-14DEDF58C384}" type="presParOf" srcId="{E493B015-4413-44BB-826E-3A0FF1117F2B}" destId="{9FCCF88E-DA36-429A-BAFB-DAC3E6B06282}" srcOrd="0" destOrd="0" presId="urn:microsoft.com/office/officeart/2005/8/layout/hierarchy1"/>
    <dgm:cxn modelId="{2113AD61-04A8-4F50-BF0E-E8B8B37D3B3C}" type="presParOf" srcId="{9FCCF88E-DA36-429A-BAFB-DAC3E6B06282}" destId="{B236FAFA-9736-4937-9099-04FAE7BAC20C}" srcOrd="0" destOrd="0" presId="urn:microsoft.com/office/officeart/2005/8/layout/hierarchy1"/>
    <dgm:cxn modelId="{EA5F8580-984E-4F36-A35F-A1693B2C3798}" type="presParOf" srcId="{9FCCF88E-DA36-429A-BAFB-DAC3E6B06282}" destId="{89DF9FC2-AA61-4344-8004-024CA376A847}" srcOrd="1" destOrd="0" presId="urn:microsoft.com/office/officeart/2005/8/layout/hierarchy1"/>
    <dgm:cxn modelId="{C5E5AD36-D4E1-40C6-A522-D3864D656DC8}" type="presParOf" srcId="{E493B015-4413-44BB-826E-3A0FF1117F2B}" destId="{077AACF5-FEA6-4F3D-8490-3CBAE7E94F41}" srcOrd="1" destOrd="0" presId="urn:microsoft.com/office/officeart/2005/8/layout/hierarchy1"/>
    <dgm:cxn modelId="{903572FE-D923-4CF0-A3BD-679929063B40}" type="presParOf" srcId="{D7C23C14-14AA-4174-9BF3-E4702B046BBA}" destId="{3656EA03-E241-43D3-B72F-935D8A120B38}" srcOrd="1" destOrd="0" presId="urn:microsoft.com/office/officeart/2005/8/layout/hierarchy1"/>
    <dgm:cxn modelId="{0EA8B951-8222-49AA-A1CF-7B358384098A}" type="presParOf" srcId="{3656EA03-E241-43D3-B72F-935D8A120B38}" destId="{F1D29AEE-8AAC-4A88-B748-16F7176642CC}" srcOrd="0" destOrd="0" presId="urn:microsoft.com/office/officeart/2005/8/layout/hierarchy1"/>
    <dgm:cxn modelId="{49AC9925-0E3F-46CF-96BD-4BBE9DDC75E5}" type="presParOf" srcId="{F1D29AEE-8AAC-4A88-B748-16F7176642CC}" destId="{8A7BE316-F042-4CD4-B10D-8E557B0BCDF0}" srcOrd="0" destOrd="0" presId="urn:microsoft.com/office/officeart/2005/8/layout/hierarchy1"/>
    <dgm:cxn modelId="{B7B9455F-271D-45E3-8EC2-E8A099A0A450}" type="presParOf" srcId="{F1D29AEE-8AAC-4A88-B748-16F7176642CC}" destId="{50D38D28-FF76-4180-BFDA-34972D8DD642}" srcOrd="1" destOrd="0" presId="urn:microsoft.com/office/officeart/2005/8/layout/hierarchy1"/>
    <dgm:cxn modelId="{46F74EDD-9AB8-4ECC-8015-110B96247C94}" type="presParOf" srcId="{3656EA03-E241-43D3-B72F-935D8A120B38}" destId="{3E1F2316-8948-4576-B6D7-13DE0109FC1D}" srcOrd="1" destOrd="0" presId="urn:microsoft.com/office/officeart/2005/8/layout/hierarchy1"/>
    <dgm:cxn modelId="{A4F556AE-0D68-4FD8-89F4-60D8017CD7E6}" type="presParOf" srcId="{D7C23C14-14AA-4174-9BF3-E4702B046BBA}" destId="{1BBCCE4F-5519-4E05-B222-C1EE79527183}" srcOrd="2" destOrd="0" presId="urn:microsoft.com/office/officeart/2005/8/layout/hierarchy1"/>
    <dgm:cxn modelId="{4699A484-E180-415F-A60E-401CB530D284}" type="presParOf" srcId="{1BBCCE4F-5519-4E05-B222-C1EE79527183}" destId="{46590CAD-D314-4229-838F-3D83D15F3AB2}" srcOrd="0" destOrd="0" presId="urn:microsoft.com/office/officeart/2005/8/layout/hierarchy1"/>
    <dgm:cxn modelId="{58FC6E71-E852-48AE-8D17-099387930ED9}" type="presParOf" srcId="{46590CAD-D314-4229-838F-3D83D15F3AB2}" destId="{0F6EB4D3-8CAD-4B90-A02B-17439E4E51C9}" srcOrd="0" destOrd="0" presId="urn:microsoft.com/office/officeart/2005/8/layout/hierarchy1"/>
    <dgm:cxn modelId="{487AC455-05D1-4433-BB53-20E2D532C320}" type="presParOf" srcId="{46590CAD-D314-4229-838F-3D83D15F3AB2}" destId="{C529E557-BD4C-4459-BF1C-D42A9523CA62}" srcOrd="1" destOrd="0" presId="urn:microsoft.com/office/officeart/2005/8/layout/hierarchy1"/>
    <dgm:cxn modelId="{6F7D3653-E2AE-4F2C-BA71-13B9DDA93002}" type="presParOf" srcId="{1BBCCE4F-5519-4E05-B222-C1EE79527183}" destId="{20C8C12D-94A1-4930-8CB3-4B37B398777D}" srcOrd="1" destOrd="0" presId="urn:microsoft.com/office/officeart/2005/8/layout/hierarchy1"/>
    <dgm:cxn modelId="{716A9BF3-91D8-4111-97D2-E7A0A06FAE28}" type="presParOf" srcId="{D7C23C14-14AA-4174-9BF3-E4702B046BBA}" destId="{C614A1D0-FC3F-4BE4-B20D-A2BB275B1AEC}" srcOrd="3" destOrd="0" presId="urn:microsoft.com/office/officeart/2005/8/layout/hierarchy1"/>
    <dgm:cxn modelId="{BB184967-FE40-4A26-BC92-BDD6C83F866C}" type="presParOf" srcId="{C614A1D0-FC3F-4BE4-B20D-A2BB275B1AEC}" destId="{99586C9D-BB1F-4844-814E-82715A162DDF}" srcOrd="0" destOrd="0" presId="urn:microsoft.com/office/officeart/2005/8/layout/hierarchy1"/>
    <dgm:cxn modelId="{4591EBE0-26A9-461B-8333-CBB4DA606525}" type="presParOf" srcId="{99586C9D-BB1F-4844-814E-82715A162DDF}" destId="{2B6594FF-A53C-4A6E-B0BE-CB5C9610A291}" srcOrd="0" destOrd="0" presId="urn:microsoft.com/office/officeart/2005/8/layout/hierarchy1"/>
    <dgm:cxn modelId="{797651A6-AC19-4FE9-B6F3-B859C65046FB}" type="presParOf" srcId="{99586C9D-BB1F-4844-814E-82715A162DDF}" destId="{558B9A05-3AC7-4D34-9787-760628EFFEFD}" srcOrd="1" destOrd="0" presId="urn:microsoft.com/office/officeart/2005/8/layout/hierarchy1"/>
    <dgm:cxn modelId="{0999CDAB-E977-49B2-A165-61B16F6EF178}" type="presParOf" srcId="{C614A1D0-FC3F-4BE4-B20D-A2BB275B1AEC}" destId="{F9335C17-162D-4F4F-BB63-259B875FDC9E}" srcOrd="1" destOrd="0" presId="urn:microsoft.com/office/officeart/2005/8/layout/hierarchy1"/>
    <dgm:cxn modelId="{5DDA96E4-162F-4B18-AD60-CF10EB08A91E}" type="presParOf" srcId="{F9335C17-162D-4F4F-BB63-259B875FDC9E}" destId="{888CCE2E-9A78-43FB-AE06-47C792202898}" srcOrd="0" destOrd="0" presId="urn:microsoft.com/office/officeart/2005/8/layout/hierarchy1"/>
    <dgm:cxn modelId="{48AC126F-4C29-45BC-98D9-01648BDA4F5C}" type="presParOf" srcId="{F9335C17-162D-4F4F-BB63-259B875FDC9E}" destId="{38F9B3B8-0FA2-4D55-B933-8116962EE149}" srcOrd="1" destOrd="0" presId="urn:microsoft.com/office/officeart/2005/8/layout/hierarchy1"/>
    <dgm:cxn modelId="{8DA79169-1F09-4623-BFD6-E73400DDA0AE}" type="presParOf" srcId="{38F9B3B8-0FA2-4D55-B933-8116962EE149}" destId="{5DBBAF4C-4F82-4760-85E0-09CDB91CFD5B}" srcOrd="0" destOrd="0" presId="urn:microsoft.com/office/officeart/2005/8/layout/hierarchy1"/>
    <dgm:cxn modelId="{9BCB31F5-2C80-4A40-B005-6347870BCE30}" type="presParOf" srcId="{5DBBAF4C-4F82-4760-85E0-09CDB91CFD5B}" destId="{2AF29550-A463-4545-BF60-D168665D4EE1}" srcOrd="0" destOrd="0" presId="urn:microsoft.com/office/officeart/2005/8/layout/hierarchy1"/>
    <dgm:cxn modelId="{6C7D8E30-AB8E-433E-BE29-1838C548D6CF}" type="presParOf" srcId="{5DBBAF4C-4F82-4760-85E0-09CDB91CFD5B}" destId="{04D7E2A6-EF81-4CC6-B4ED-74469C76EB0B}" srcOrd="1" destOrd="0" presId="urn:microsoft.com/office/officeart/2005/8/layout/hierarchy1"/>
    <dgm:cxn modelId="{9C1E0C7C-23CF-411B-A6B0-92E9FA54801E}" type="presParOf" srcId="{38F9B3B8-0FA2-4D55-B933-8116962EE149}" destId="{9ACB5DA9-52EE-488C-B734-F0BFA9265EF2}" srcOrd="1" destOrd="0" presId="urn:microsoft.com/office/officeart/2005/8/layout/hierarchy1"/>
    <dgm:cxn modelId="{9D413C08-9FAC-4021-A67F-C546280359D5}" type="presParOf" srcId="{F9335C17-162D-4F4F-BB63-259B875FDC9E}" destId="{EB6BBC89-303A-4DA3-B8BD-238A0346C2FA}" srcOrd="2" destOrd="0" presId="urn:microsoft.com/office/officeart/2005/8/layout/hierarchy1"/>
    <dgm:cxn modelId="{D93DD809-BFEC-48AA-8ABC-C13BCBFD7960}" type="presParOf" srcId="{F9335C17-162D-4F4F-BB63-259B875FDC9E}" destId="{3F52F19C-3571-46C0-B53A-2DAFD04387EC}" srcOrd="3" destOrd="0" presId="urn:microsoft.com/office/officeart/2005/8/layout/hierarchy1"/>
    <dgm:cxn modelId="{7D79C49D-CCA0-4F5F-9B31-0C58E65B76CD}" type="presParOf" srcId="{3F52F19C-3571-46C0-B53A-2DAFD04387EC}" destId="{E0F02AD9-96A3-49DC-B2F1-5C83F1B5CD08}" srcOrd="0" destOrd="0" presId="urn:microsoft.com/office/officeart/2005/8/layout/hierarchy1"/>
    <dgm:cxn modelId="{E3383E21-DF9A-48B1-8C13-9D59EEAD208F}" type="presParOf" srcId="{E0F02AD9-96A3-49DC-B2F1-5C83F1B5CD08}" destId="{6079D820-A5B7-4525-B5DC-1D584D53A8E2}" srcOrd="0" destOrd="0" presId="urn:microsoft.com/office/officeart/2005/8/layout/hierarchy1"/>
    <dgm:cxn modelId="{ECCE23D3-8384-43DF-A5B5-CC3622924B51}" type="presParOf" srcId="{E0F02AD9-96A3-49DC-B2F1-5C83F1B5CD08}" destId="{F1965FA3-08DB-453D-BE86-360E38A35D5E}" srcOrd="1" destOrd="0" presId="urn:microsoft.com/office/officeart/2005/8/layout/hierarchy1"/>
    <dgm:cxn modelId="{1F5C141A-63D3-4D14-9C62-2C580C2DEED7}" type="presParOf" srcId="{3F52F19C-3571-46C0-B53A-2DAFD04387EC}" destId="{710893CC-60D1-4746-82B0-B81918750D66}" srcOrd="1" destOrd="0" presId="urn:microsoft.com/office/officeart/2005/8/layout/hierarchy1"/>
    <dgm:cxn modelId="{87401CB9-8ABB-4326-9247-80FA9EB008BD}" type="presParOf" srcId="{F9335C17-162D-4F4F-BB63-259B875FDC9E}" destId="{30A42CD7-A504-43B2-8D80-93D310452BEF}" srcOrd="4" destOrd="0" presId="urn:microsoft.com/office/officeart/2005/8/layout/hierarchy1"/>
    <dgm:cxn modelId="{5D286050-F500-4947-A189-A6C37C8155CA}" type="presParOf" srcId="{F9335C17-162D-4F4F-BB63-259B875FDC9E}" destId="{5B8428AF-65C0-4F55-AD8C-6BA37105CE96}" srcOrd="5" destOrd="0" presId="urn:microsoft.com/office/officeart/2005/8/layout/hierarchy1"/>
    <dgm:cxn modelId="{C5A686A4-5096-4284-83F6-5AD3BC2ABB6A}" type="presParOf" srcId="{5B8428AF-65C0-4F55-AD8C-6BA37105CE96}" destId="{3E195ABC-7755-4FA6-9AE3-55B053597FBF}" srcOrd="0" destOrd="0" presId="urn:microsoft.com/office/officeart/2005/8/layout/hierarchy1"/>
    <dgm:cxn modelId="{91C1CC82-3DF1-48FF-92AC-13BF0306D698}" type="presParOf" srcId="{3E195ABC-7755-4FA6-9AE3-55B053597FBF}" destId="{7C48439E-D409-479C-8915-866564E9DB86}" srcOrd="0" destOrd="0" presId="urn:microsoft.com/office/officeart/2005/8/layout/hierarchy1"/>
    <dgm:cxn modelId="{0D05F9D3-F5A3-486C-B5B2-A05CFFA3D739}" type="presParOf" srcId="{3E195ABC-7755-4FA6-9AE3-55B053597FBF}" destId="{2F149248-EEDD-4A07-82E8-1264C7CB9FCC}" srcOrd="1" destOrd="0" presId="urn:microsoft.com/office/officeart/2005/8/layout/hierarchy1"/>
    <dgm:cxn modelId="{B8739110-B26D-484D-B321-59491A1F0830}" type="presParOf" srcId="{5B8428AF-65C0-4F55-AD8C-6BA37105CE96}" destId="{2A2E96B7-4B99-40F1-9A6C-0D8AE018108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D81034-5452-45D2-91F3-05C1D21D352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7DF7F4-80F3-42D8-98F1-126B3DC8D084}">
      <dgm:prSet/>
      <dgm:spPr/>
      <dgm:t>
        <a:bodyPr/>
        <a:lstStyle/>
        <a:p>
          <a:r>
            <a:rPr lang="en-US" dirty="0"/>
            <a:t>User Authentication and Authorization</a:t>
          </a:r>
        </a:p>
      </dgm:t>
    </dgm:pt>
    <dgm:pt modelId="{68C970B0-847C-41DF-BB71-8B7CD3AECB7B}" type="parTrans" cxnId="{9A8384F4-C84F-46DB-9DC3-6103DD6B9553}">
      <dgm:prSet/>
      <dgm:spPr/>
      <dgm:t>
        <a:bodyPr/>
        <a:lstStyle/>
        <a:p>
          <a:endParaRPr lang="en-US"/>
        </a:p>
      </dgm:t>
    </dgm:pt>
    <dgm:pt modelId="{BDDBF70D-5001-4D94-B920-2906C347023A}" type="sibTrans" cxnId="{9A8384F4-C84F-46DB-9DC3-6103DD6B9553}">
      <dgm:prSet/>
      <dgm:spPr/>
      <dgm:t>
        <a:bodyPr/>
        <a:lstStyle/>
        <a:p>
          <a:endParaRPr lang="en-US"/>
        </a:p>
      </dgm:t>
    </dgm:pt>
    <dgm:pt modelId="{F75EF646-35C9-42F7-A440-FC552A4BFBE7}">
      <dgm:prSet/>
      <dgm:spPr/>
      <dgm:t>
        <a:bodyPr/>
        <a:lstStyle/>
        <a:p>
          <a:r>
            <a:rPr lang="en-US" dirty="0"/>
            <a:t>Financial Tools and Resources</a:t>
          </a:r>
        </a:p>
      </dgm:t>
    </dgm:pt>
    <dgm:pt modelId="{6815718C-B4CB-4FEB-A21D-89BA3DB4C0F0}" type="parTrans" cxnId="{64C4A94F-E99D-4F2A-B9EF-E3D615849F24}">
      <dgm:prSet/>
      <dgm:spPr/>
      <dgm:t>
        <a:bodyPr/>
        <a:lstStyle/>
        <a:p>
          <a:endParaRPr lang="en-US"/>
        </a:p>
      </dgm:t>
    </dgm:pt>
    <dgm:pt modelId="{4BD6E936-7263-4F44-9B6C-942DC92F6DD4}" type="sibTrans" cxnId="{64C4A94F-E99D-4F2A-B9EF-E3D615849F24}">
      <dgm:prSet/>
      <dgm:spPr/>
      <dgm:t>
        <a:bodyPr/>
        <a:lstStyle/>
        <a:p>
          <a:endParaRPr lang="en-US"/>
        </a:p>
      </dgm:t>
    </dgm:pt>
    <dgm:pt modelId="{EF647410-FCEC-4967-915A-264C58858146}">
      <dgm:prSet/>
      <dgm:spPr/>
      <dgm:t>
        <a:bodyPr/>
        <a:lstStyle/>
        <a:p>
          <a:r>
            <a:rPr lang="en-US" dirty="0"/>
            <a:t>Mobile Banking Support</a:t>
          </a:r>
          <a:r>
            <a:rPr lang="en-US" b="1" dirty="0"/>
            <a:t> </a:t>
          </a:r>
          <a:endParaRPr lang="en-US" dirty="0"/>
        </a:p>
      </dgm:t>
    </dgm:pt>
    <dgm:pt modelId="{8B56B164-4273-4939-92ED-72D6FC3848B8}" type="parTrans" cxnId="{47B5B757-99C6-459A-8DE1-815607C01127}">
      <dgm:prSet/>
      <dgm:spPr/>
      <dgm:t>
        <a:bodyPr/>
        <a:lstStyle/>
        <a:p>
          <a:endParaRPr lang="en-US"/>
        </a:p>
      </dgm:t>
    </dgm:pt>
    <dgm:pt modelId="{39D53D96-6AA1-4B6D-9481-7DC00A1D127F}" type="sibTrans" cxnId="{47B5B757-99C6-459A-8DE1-815607C01127}">
      <dgm:prSet/>
      <dgm:spPr/>
      <dgm:t>
        <a:bodyPr/>
        <a:lstStyle/>
        <a:p>
          <a:endParaRPr lang="en-US"/>
        </a:p>
      </dgm:t>
    </dgm:pt>
    <dgm:pt modelId="{D9CDBEE2-5821-4157-8969-68AB34FAB268}">
      <dgm:prSet/>
      <dgm:spPr/>
      <dgm:t>
        <a:bodyPr/>
        <a:lstStyle/>
        <a:p>
          <a:r>
            <a:rPr lang="en-US" b="1" dirty="0"/>
            <a:t>Technologies used:</a:t>
          </a:r>
          <a:endParaRPr lang="en-US" dirty="0"/>
        </a:p>
      </dgm:t>
    </dgm:pt>
    <dgm:pt modelId="{9319FE96-EC0F-44A9-94CE-E240F9DC207F}" type="parTrans" cxnId="{3BF5974D-80A6-42E4-A13A-1E2A991DD271}">
      <dgm:prSet/>
      <dgm:spPr/>
      <dgm:t>
        <a:bodyPr/>
        <a:lstStyle/>
        <a:p>
          <a:endParaRPr lang="en-US"/>
        </a:p>
      </dgm:t>
    </dgm:pt>
    <dgm:pt modelId="{79ACD021-9A4B-403A-85C2-8C8CA25F7300}" type="sibTrans" cxnId="{3BF5974D-80A6-42E4-A13A-1E2A991DD271}">
      <dgm:prSet/>
      <dgm:spPr/>
      <dgm:t>
        <a:bodyPr/>
        <a:lstStyle/>
        <a:p>
          <a:endParaRPr lang="en-US"/>
        </a:p>
      </dgm:t>
    </dgm:pt>
    <dgm:pt modelId="{52E54961-E6AF-464D-B392-2AE125D26965}">
      <dgm:prSet/>
      <dgm:spPr/>
      <dgm:t>
        <a:bodyPr/>
        <a:lstStyle/>
        <a:p>
          <a:r>
            <a:rPr lang="en-US" dirty="0"/>
            <a:t>Frontend Technologies</a:t>
          </a:r>
        </a:p>
      </dgm:t>
    </dgm:pt>
    <dgm:pt modelId="{0690E431-7EDC-4B9D-A1E9-4454EC586BD0}" type="parTrans" cxnId="{7D961F59-8708-471B-BE32-E4CF51E4D05B}">
      <dgm:prSet/>
      <dgm:spPr/>
      <dgm:t>
        <a:bodyPr/>
        <a:lstStyle/>
        <a:p>
          <a:endParaRPr lang="en-US"/>
        </a:p>
      </dgm:t>
    </dgm:pt>
    <dgm:pt modelId="{86F1C908-B1F9-4A04-B9AB-9027A6B4CEB6}" type="sibTrans" cxnId="{7D961F59-8708-471B-BE32-E4CF51E4D05B}">
      <dgm:prSet/>
      <dgm:spPr/>
      <dgm:t>
        <a:bodyPr/>
        <a:lstStyle/>
        <a:p>
          <a:endParaRPr lang="en-US"/>
        </a:p>
      </dgm:t>
    </dgm:pt>
    <dgm:pt modelId="{2918870A-47BC-4981-B4BB-B22A75980E19}">
      <dgm:prSet/>
      <dgm:spPr/>
      <dgm:t>
        <a:bodyPr/>
        <a:lstStyle/>
        <a:p>
          <a:r>
            <a:rPr lang="en-US" dirty="0"/>
            <a:t>Backend Technologies</a:t>
          </a:r>
        </a:p>
      </dgm:t>
    </dgm:pt>
    <dgm:pt modelId="{CF04134E-CDBB-422F-9EE6-2D403D955543}" type="parTrans" cxnId="{565725A6-E6D1-4DDF-8AD0-2478D01EC560}">
      <dgm:prSet/>
      <dgm:spPr/>
      <dgm:t>
        <a:bodyPr/>
        <a:lstStyle/>
        <a:p>
          <a:endParaRPr lang="en-US"/>
        </a:p>
      </dgm:t>
    </dgm:pt>
    <dgm:pt modelId="{2C832F37-06FE-4FFA-A231-E14A126A8FA1}" type="sibTrans" cxnId="{565725A6-E6D1-4DDF-8AD0-2478D01EC560}">
      <dgm:prSet/>
      <dgm:spPr/>
      <dgm:t>
        <a:bodyPr/>
        <a:lstStyle/>
        <a:p>
          <a:endParaRPr lang="en-US"/>
        </a:p>
      </dgm:t>
    </dgm:pt>
    <dgm:pt modelId="{9900E526-2DA9-4DF6-B61D-297F0D08D098}">
      <dgm:prSet/>
      <dgm:spPr/>
      <dgm:t>
        <a:bodyPr/>
        <a:lstStyle/>
        <a:p>
          <a:r>
            <a:rPr lang="en-US"/>
            <a:t>•Security Frameworks</a:t>
          </a:r>
        </a:p>
      </dgm:t>
    </dgm:pt>
    <dgm:pt modelId="{B9B17E3E-A906-4A47-A595-A262D5483FB5}" type="parTrans" cxnId="{D9273683-7327-4E13-A356-8844E80D8FB9}">
      <dgm:prSet/>
      <dgm:spPr/>
      <dgm:t>
        <a:bodyPr/>
        <a:lstStyle/>
        <a:p>
          <a:endParaRPr lang="en-US"/>
        </a:p>
      </dgm:t>
    </dgm:pt>
    <dgm:pt modelId="{A958C1EC-49DE-4861-8CB3-148C02D6709C}" type="sibTrans" cxnId="{D9273683-7327-4E13-A356-8844E80D8FB9}">
      <dgm:prSet/>
      <dgm:spPr/>
      <dgm:t>
        <a:bodyPr/>
        <a:lstStyle/>
        <a:p>
          <a:endParaRPr lang="en-US"/>
        </a:p>
      </dgm:t>
    </dgm:pt>
    <dgm:pt modelId="{F7250223-3759-415E-B55E-4EF95F20338A}">
      <dgm:prSet/>
      <dgm:spPr/>
      <dgm:t>
        <a:bodyPr/>
        <a:lstStyle/>
        <a:p>
          <a:r>
            <a:rPr lang="en-US"/>
            <a:t>•DevOps Tools</a:t>
          </a:r>
        </a:p>
      </dgm:t>
    </dgm:pt>
    <dgm:pt modelId="{8586822A-D891-4084-8F2E-056364BB8E8D}" type="parTrans" cxnId="{9A853F38-916B-4CF4-B26C-6DB9BE0A4B7E}">
      <dgm:prSet/>
      <dgm:spPr/>
      <dgm:t>
        <a:bodyPr/>
        <a:lstStyle/>
        <a:p>
          <a:endParaRPr lang="en-US"/>
        </a:p>
      </dgm:t>
    </dgm:pt>
    <dgm:pt modelId="{50CE85DF-36BF-47D3-856C-12D6318812D0}" type="sibTrans" cxnId="{9A853F38-916B-4CF4-B26C-6DB9BE0A4B7E}">
      <dgm:prSet/>
      <dgm:spPr/>
      <dgm:t>
        <a:bodyPr/>
        <a:lstStyle/>
        <a:p>
          <a:endParaRPr lang="en-US"/>
        </a:p>
      </dgm:t>
    </dgm:pt>
    <dgm:pt modelId="{161A3643-2115-41E9-84F3-282A596EEFBE}">
      <dgm:prSet/>
      <dgm:spPr/>
      <dgm:t>
        <a:bodyPr/>
        <a:lstStyle/>
        <a:p>
          <a:r>
            <a:rPr lang="en-US"/>
            <a:t>•Testing Frameworks</a:t>
          </a:r>
        </a:p>
      </dgm:t>
    </dgm:pt>
    <dgm:pt modelId="{6C6D0978-64F8-4D9A-8FE4-CEDF73F77DBF}" type="parTrans" cxnId="{82CD9B2D-5996-43A8-8127-42B40669BBEE}">
      <dgm:prSet/>
      <dgm:spPr/>
      <dgm:t>
        <a:bodyPr/>
        <a:lstStyle/>
        <a:p>
          <a:endParaRPr lang="en-US"/>
        </a:p>
      </dgm:t>
    </dgm:pt>
    <dgm:pt modelId="{BFA362A3-585B-478D-A8C8-C12AE783C88F}" type="sibTrans" cxnId="{82CD9B2D-5996-43A8-8127-42B40669BBEE}">
      <dgm:prSet/>
      <dgm:spPr/>
      <dgm:t>
        <a:bodyPr/>
        <a:lstStyle/>
        <a:p>
          <a:endParaRPr lang="en-US"/>
        </a:p>
      </dgm:t>
    </dgm:pt>
    <dgm:pt modelId="{B2E78A49-9CBD-4BE5-884A-C85F572E45EC}" type="pres">
      <dgm:prSet presAssocID="{E9D81034-5452-45D2-91F3-05C1D21D3523}" presName="vert0" presStyleCnt="0">
        <dgm:presLayoutVars>
          <dgm:dir/>
          <dgm:animOne val="branch"/>
          <dgm:animLvl val="lvl"/>
        </dgm:presLayoutVars>
      </dgm:prSet>
      <dgm:spPr/>
    </dgm:pt>
    <dgm:pt modelId="{6CBB4874-3966-4A98-860B-DDE273920C22}" type="pres">
      <dgm:prSet presAssocID="{A67DF7F4-80F3-42D8-98F1-126B3DC8D084}" presName="thickLine" presStyleLbl="alignNode1" presStyleIdx="0" presStyleCnt="9"/>
      <dgm:spPr/>
    </dgm:pt>
    <dgm:pt modelId="{184F16C7-8DF7-43C0-8CF0-3BCEB7BC9051}" type="pres">
      <dgm:prSet presAssocID="{A67DF7F4-80F3-42D8-98F1-126B3DC8D084}" presName="horz1" presStyleCnt="0"/>
      <dgm:spPr/>
    </dgm:pt>
    <dgm:pt modelId="{34984FE9-F656-4E37-B75A-D0988AE8D304}" type="pres">
      <dgm:prSet presAssocID="{A67DF7F4-80F3-42D8-98F1-126B3DC8D084}" presName="tx1" presStyleLbl="revTx" presStyleIdx="0" presStyleCnt="9"/>
      <dgm:spPr/>
    </dgm:pt>
    <dgm:pt modelId="{80697B2E-D8BD-4E33-8C20-2902AE89BE50}" type="pres">
      <dgm:prSet presAssocID="{A67DF7F4-80F3-42D8-98F1-126B3DC8D084}" presName="vert1" presStyleCnt="0"/>
      <dgm:spPr/>
    </dgm:pt>
    <dgm:pt modelId="{96AC9C9E-4712-4D4F-9D6A-3B84B24F1A89}" type="pres">
      <dgm:prSet presAssocID="{F75EF646-35C9-42F7-A440-FC552A4BFBE7}" presName="thickLine" presStyleLbl="alignNode1" presStyleIdx="1" presStyleCnt="9"/>
      <dgm:spPr/>
    </dgm:pt>
    <dgm:pt modelId="{0A808E02-1ADA-42A5-888B-E83EFCAAC5FC}" type="pres">
      <dgm:prSet presAssocID="{F75EF646-35C9-42F7-A440-FC552A4BFBE7}" presName="horz1" presStyleCnt="0"/>
      <dgm:spPr/>
    </dgm:pt>
    <dgm:pt modelId="{0D90D81F-99FB-491A-B48E-32920001BC21}" type="pres">
      <dgm:prSet presAssocID="{F75EF646-35C9-42F7-A440-FC552A4BFBE7}" presName="tx1" presStyleLbl="revTx" presStyleIdx="1" presStyleCnt="9"/>
      <dgm:spPr/>
    </dgm:pt>
    <dgm:pt modelId="{CD995F2A-9CD0-4967-B525-1E36A8B5F6AE}" type="pres">
      <dgm:prSet presAssocID="{F75EF646-35C9-42F7-A440-FC552A4BFBE7}" presName="vert1" presStyleCnt="0"/>
      <dgm:spPr/>
    </dgm:pt>
    <dgm:pt modelId="{0B86E9C9-8065-4573-9E33-3973E4F1472E}" type="pres">
      <dgm:prSet presAssocID="{EF647410-FCEC-4967-915A-264C58858146}" presName="thickLine" presStyleLbl="alignNode1" presStyleIdx="2" presStyleCnt="9"/>
      <dgm:spPr/>
    </dgm:pt>
    <dgm:pt modelId="{FD6FAF7B-F7B9-4999-8497-7AEEE5850ED8}" type="pres">
      <dgm:prSet presAssocID="{EF647410-FCEC-4967-915A-264C58858146}" presName="horz1" presStyleCnt="0"/>
      <dgm:spPr/>
    </dgm:pt>
    <dgm:pt modelId="{57610F92-B0A4-4A70-A90D-AC328EECE3D1}" type="pres">
      <dgm:prSet presAssocID="{EF647410-FCEC-4967-915A-264C58858146}" presName="tx1" presStyleLbl="revTx" presStyleIdx="2" presStyleCnt="9"/>
      <dgm:spPr/>
    </dgm:pt>
    <dgm:pt modelId="{6F35F67C-0170-486D-B4DC-5D1D56FFCA60}" type="pres">
      <dgm:prSet presAssocID="{EF647410-FCEC-4967-915A-264C58858146}" presName="vert1" presStyleCnt="0"/>
      <dgm:spPr/>
    </dgm:pt>
    <dgm:pt modelId="{54B98D2E-5F71-4B14-9E93-635850BCD264}" type="pres">
      <dgm:prSet presAssocID="{D9CDBEE2-5821-4157-8969-68AB34FAB268}" presName="thickLine" presStyleLbl="alignNode1" presStyleIdx="3" presStyleCnt="9"/>
      <dgm:spPr/>
    </dgm:pt>
    <dgm:pt modelId="{26ED515D-A3D7-4B31-8D31-E6BA9FD13F99}" type="pres">
      <dgm:prSet presAssocID="{D9CDBEE2-5821-4157-8969-68AB34FAB268}" presName="horz1" presStyleCnt="0"/>
      <dgm:spPr/>
    </dgm:pt>
    <dgm:pt modelId="{BC66763B-69FF-415D-9FBD-0D2247421FEC}" type="pres">
      <dgm:prSet presAssocID="{D9CDBEE2-5821-4157-8969-68AB34FAB268}" presName="tx1" presStyleLbl="revTx" presStyleIdx="3" presStyleCnt="9"/>
      <dgm:spPr/>
    </dgm:pt>
    <dgm:pt modelId="{2318F0FE-F142-4513-8215-FA05AE65DB0E}" type="pres">
      <dgm:prSet presAssocID="{D9CDBEE2-5821-4157-8969-68AB34FAB268}" presName="vert1" presStyleCnt="0"/>
      <dgm:spPr/>
    </dgm:pt>
    <dgm:pt modelId="{300F45C8-5EAC-42DD-B509-47F3AE15320B}" type="pres">
      <dgm:prSet presAssocID="{52E54961-E6AF-464D-B392-2AE125D26965}" presName="thickLine" presStyleLbl="alignNode1" presStyleIdx="4" presStyleCnt="9"/>
      <dgm:spPr/>
    </dgm:pt>
    <dgm:pt modelId="{6ABF5CA6-3214-4DC4-8AE5-B0A0E65C1255}" type="pres">
      <dgm:prSet presAssocID="{52E54961-E6AF-464D-B392-2AE125D26965}" presName="horz1" presStyleCnt="0"/>
      <dgm:spPr/>
    </dgm:pt>
    <dgm:pt modelId="{287F8EE3-559A-4E95-9C2B-9D6A7872898B}" type="pres">
      <dgm:prSet presAssocID="{52E54961-E6AF-464D-B392-2AE125D26965}" presName="tx1" presStyleLbl="revTx" presStyleIdx="4" presStyleCnt="9"/>
      <dgm:spPr/>
    </dgm:pt>
    <dgm:pt modelId="{E37A9CD1-BA50-4865-A32D-7DFAFF147B36}" type="pres">
      <dgm:prSet presAssocID="{52E54961-E6AF-464D-B392-2AE125D26965}" presName="vert1" presStyleCnt="0"/>
      <dgm:spPr/>
    </dgm:pt>
    <dgm:pt modelId="{347C03CB-C7AD-4A1C-98B4-3633CAEA5AFC}" type="pres">
      <dgm:prSet presAssocID="{2918870A-47BC-4981-B4BB-B22A75980E19}" presName="thickLine" presStyleLbl="alignNode1" presStyleIdx="5" presStyleCnt="9"/>
      <dgm:spPr/>
    </dgm:pt>
    <dgm:pt modelId="{3158BACA-00DD-4C58-AB02-A94E360C2DAE}" type="pres">
      <dgm:prSet presAssocID="{2918870A-47BC-4981-B4BB-B22A75980E19}" presName="horz1" presStyleCnt="0"/>
      <dgm:spPr/>
    </dgm:pt>
    <dgm:pt modelId="{C7047B44-A54B-4825-9D45-884D28DCC562}" type="pres">
      <dgm:prSet presAssocID="{2918870A-47BC-4981-B4BB-B22A75980E19}" presName="tx1" presStyleLbl="revTx" presStyleIdx="5" presStyleCnt="9"/>
      <dgm:spPr/>
    </dgm:pt>
    <dgm:pt modelId="{B4A9BC47-62F6-41A5-BEF6-BB47AB4CDE0A}" type="pres">
      <dgm:prSet presAssocID="{2918870A-47BC-4981-B4BB-B22A75980E19}" presName="vert1" presStyleCnt="0"/>
      <dgm:spPr/>
    </dgm:pt>
    <dgm:pt modelId="{BD446C79-8003-4A91-83E8-7F8AE60B8FA6}" type="pres">
      <dgm:prSet presAssocID="{9900E526-2DA9-4DF6-B61D-297F0D08D098}" presName="thickLine" presStyleLbl="alignNode1" presStyleIdx="6" presStyleCnt="9"/>
      <dgm:spPr/>
    </dgm:pt>
    <dgm:pt modelId="{B4F9E2E4-43F8-423B-AB86-8430637CC930}" type="pres">
      <dgm:prSet presAssocID="{9900E526-2DA9-4DF6-B61D-297F0D08D098}" presName="horz1" presStyleCnt="0"/>
      <dgm:spPr/>
    </dgm:pt>
    <dgm:pt modelId="{B4FB80B8-150C-49E2-8CE5-645C605A19C8}" type="pres">
      <dgm:prSet presAssocID="{9900E526-2DA9-4DF6-B61D-297F0D08D098}" presName="tx1" presStyleLbl="revTx" presStyleIdx="6" presStyleCnt="9"/>
      <dgm:spPr/>
    </dgm:pt>
    <dgm:pt modelId="{EC7D8FAA-3DDC-4D40-B903-BE0255D5A7B6}" type="pres">
      <dgm:prSet presAssocID="{9900E526-2DA9-4DF6-B61D-297F0D08D098}" presName="vert1" presStyleCnt="0"/>
      <dgm:spPr/>
    </dgm:pt>
    <dgm:pt modelId="{565F17FB-AA09-4390-B06B-DD125534698D}" type="pres">
      <dgm:prSet presAssocID="{F7250223-3759-415E-B55E-4EF95F20338A}" presName="thickLine" presStyleLbl="alignNode1" presStyleIdx="7" presStyleCnt="9"/>
      <dgm:spPr/>
    </dgm:pt>
    <dgm:pt modelId="{6894BC82-E60B-4576-802F-44C8AF2D48FB}" type="pres">
      <dgm:prSet presAssocID="{F7250223-3759-415E-B55E-4EF95F20338A}" presName="horz1" presStyleCnt="0"/>
      <dgm:spPr/>
    </dgm:pt>
    <dgm:pt modelId="{8B8D43A9-AB43-440D-A3EB-898F65C64A81}" type="pres">
      <dgm:prSet presAssocID="{F7250223-3759-415E-B55E-4EF95F20338A}" presName="tx1" presStyleLbl="revTx" presStyleIdx="7" presStyleCnt="9"/>
      <dgm:spPr/>
    </dgm:pt>
    <dgm:pt modelId="{43525E58-57B7-47AB-9ECC-C1D7840B6EA1}" type="pres">
      <dgm:prSet presAssocID="{F7250223-3759-415E-B55E-4EF95F20338A}" presName="vert1" presStyleCnt="0"/>
      <dgm:spPr/>
    </dgm:pt>
    <dgm:pt modelId="{50B706FA-A1E3-4B94-AEB1-0F33D2671685}" type="pres">
      <dgm:prSet presAssocID="{161A3643-2115-41E9-84F3-282A596EEFBE}" presName="thickLine" presStyleLbl="alignNode1" presStyleIdx="8" presStyleCnt="9"/>
      <dgm:spPr/>
    </dgm:pt>
    <dgm:pt modelId="{E5A543EF-3564-47A6-8060-C66553E91094}" type="pres">
      <dgm:prSet presAssocID="{161A3643-2115-41E9-84F3-282A596EEFBE}" presName="horz1" presStyleCnt="0"/>
      <dgm:spPr/>
    </dgm:pt>
    <dgm:pt modelId="{AD0F7336-0E9B-45EB-812F-18E220913DA3}" type="pres">
      <dgm:prSet presAssocID="{161A3643-2115-41E9-84F3-282A596EEFBE}" presName="tx1" presStyleLbl="revTx" presStyleIdx="8" presStyleCnt="9"/>
      <dgm:spPr/>
    </dgm:pt>
    <dgm:pt modelId="{F203CC03-2105-4237-9F1A-7D20470A893B}" type="pres">
      <dgm:prSet presAssocID="{161A3643-2115-41E9-84F3-282A596EEFBE}" presName="vert1" presStyleCnt="0"/>
      <dgm:spPr/>
    </dgm:pt>
  </dgm:ptLst>
  <dgm:cxnLst>
    <dgm:cxn modelId="{47E63000-5EE7-469F-87B8-D48E60B546F4}" type="presOf" srcId="{E9D81034-5452-45D2-91F3-05C1D21D3523}" destId="{B2E78A49-9CBD-4BE5-884A-C85F572E45EC}" srcOrd="0" destOrd="0" presId="urn:microsoft.com/office/officeart/2008/layout/LinedList"/>
    <dgm:cxn modelId="{8E4E432A-8913-4375-BFA3-38F9F2994070}" type="presOf" srcId="{D9CDBEE2-5821-4157-8969-68AB34FAB268}" destId="{BC66763B-69FF-415D-9FBD-0D2247421FEC}" srcOrd="0" destOrd="0" presId="urn:microsoft.com/office/officeart/2008/layout/LinedList"/>
    <dgm:cxn modelId="{82CD9B2D-5996-43A8-8127-42B40669BBEE}" srcId="{E9D81034-5452-45D2-91F3-05C1D21D3523}" destId="{161A3643-2115-41E9-84F3-282A596EEFBE}" srcOrd="8" destOrd="0" parTransId="{6C6D0978-64F8-4D9A-8FE4-CEDF73F77DBF}" sibTransId="{BFA362A3-585B-478D-A8C8-C12AE783C88F}"/>
    <dgm:cxn modelId="{9A853F38-916B-4CF4-B26C-6DB9BE0A4B7E}" srcId="{E9D81034-5452-45D2-91F3-05C1D21D3523}" destId="{F7250223-3759-415E-B55E-4EF95F20338A}" srcOrd="7" destOrd="0" parTransId="{8586822A-D891-4084-8F2E-056364BB8E8D}" sibTransId="{50CE85DF-36BF-47D3-856C-12D6318812D0}"/>
    <dgm:cxn modelId="{4C0D7767-6DB5-48FA-B75E-5EDAF96114E7}" type="presOf" srcId="{2918870A-47BC-4981-B4BB-B22A75980E19}" destId="{C7047B44-A54B-4825-9D45-884D28DCC562}" srcOrd="0" destOrd="0" presId="urn:microsoft.com/office/officeart/2008/layout/LinedList"/>
    <dgm:cxn modelId="{3BF5974D-80A6-42E4-A13A-1E2A991DD271}" srcId="{E9D81034-5452-45D2-91F3-05C1D21D3523}" destId="{D9CDBEE2-5821-4157-8969-68AB34FAB268}" srcOrd="3" destOrd="0" parTransId="{9319FE96-EC0F-44A9-94CE-E240F9DC207F}" sibTransId="{79ACD021-9A4B-403A-85C2-8C8CA25F7300}"/>
    <dgm:cxn modelId="{64C4A94F-E99D-4F2A-B9EF-E3D615849F24}" srcId="{E9D81034-5452-45D2-91F3-05C1D21D3523}" destId="{F75EF646-35C9-42F7-A440-FC552A4BFBE7}" srcOrd="1" destOrd="0" parTransId="{6815718C-B4CB-4FEB-A21D-89BA3DB4C0F0}" sibTransId="{4BD6E936-7263-4F44-9B6C-942DC92F6DD4}"/>
    <dgm:cxn modelId="{06846974-A8A3-4D89-9520-1762E2699E49}" type="presOf" srcId="{F75EF646-35C9-42F7-A440-FC552A4BFBE7}" destId="{0D90D81F-99FB-491A-B48E-32920001BC21}" srcOrd="0" destOrd="0" presId="urn:microsoft.com/office/officeart/2008/layout/LinedList"/>
    <dgm:cxn modelId="{DB647875-8FDF-4575-9E59-A38682464685}" type="presOf" srcId="{161A3643-2115-41E9-84F3-282A596EEFBE}" destId="{AD0F7336-0E9B-45EB-812F-18E220913DA3}" srcOrd="0" destOrd="0" presId="urn:microsoft.com/office/officeart/2008/layout/LinedList"/>
    <dgm:cxn modelId="{47B5B757-99C6-459A-8DE1-815607C01127}" srcId="{E9D81034-5452-45D2-91F3-05C1D21D3523}" destId="{EF647410-FCEC-4967-915A-264C58858146}" srcOrd="2" destOrd="0" parTransId="{8B56B164-4273-4939-92ED-72D6FC3848B8}" sibTransId="{39D53D96-6AA1-4B6D-9481-7DC00A1D127F}"/>
    <dgm:cxn modelId="{7D961F59-8708-471B-BE32-E4CF51E4D05B}" srcId="{E9D81034-5452-45D2-91F3-05C1D21D3523}" destId="{52E54961-E6AF-464D-B392-2AE125D26965}" srcOrd="4" destOrd="0" parTransId="{0690E431-7EDC-4B9D-A1E9-4454EC586BD0}" sibTransId="{86F1C908-B1F9-4A04-B9AB-9027A6B4CEB6}"/>
    <dgm:cxn modelId="{CF907A82-C27B-4EA5-AAE3-B0591BC14A66}" type="presOf" srcId="{F7250223-3759-415E-B55E-4EF95F20338A}" destId="{8B8D43A9-AB43-440D-A3EB-898F65C64A81}" srcOrd="0" destOrd="0" presId="urn:microsoft.com/office/officeart/2008/layout/LinedList"/>
    <dgm:cxn modelId="{D9273683-7327-4E13-A356-8844E80D8FB9}" srcId="{E9D81034-5452-45D2-91F3-05C1D21D3523}" destId="{9900E526-2DA9-4DF6-B61D-297F0D08D098}" srcOrd="6" destOrd="0" parTransId="{B9B17E3E-A906-4A47-A595-A262D5483FB5}" sibTransId="{A958C1EC-49DE-4861-8CB3-148C02D6709C}"/>
    <dgm:cxn modelId="{BC8F229E-572A-4C22-A8C3-A5CE45768107}" type="presOf" srcId="{A67DF7F4-80F3-42D8-98F1-126B3DC8D084}" destId="{34984FE9-F656-4E37-B75A-D0988AE8D304}" srcOrd="0" destOrd="0" presId="urn:microsoft.com/office/officeart/2008/layout/LinedList"/>
    <dgm:cxn modelId="{565725A6-E6D1-4DDF-8AD0-2478D01EC560}" srcId="{E9D81034-5452-45D2-91F3-05C1D21D3523}" destId="{2918870A-47BC-4981-B4BB-B22A75980E19}" srcOrd="5" destOrd="0" parTransId="{CF04134E-CDBB-422F-9EE6-2D403D955543}" sibTransId="{2C832F37-06FE-4FFA-A231-E14A126A8FA1}"/>
    <dgm:cxn modelId="{C965B1AB-F380-4DAC-8AC1-3E526DD18135}" type="presOf" srcId="{9900E526-2DA9-4DF6-B61D-297F0D08D098}" destId="{B4FB80B8-150C-49E2-8CE5-645C605A19C8}" srcOrd="0" destOrd="0" presId="urn:microsoft.com/office/officeart/2008/layout/LinedList"/>
    <dgm:cxn modelId="{49722EBD-7B23-4B69-AAA6-57BF4570F6FE}" type="presOf" srcId="{52E54961-E6AF-464D-B392-2AE125D26965}" destId="{287F8EE3-559A-4E95-9C2B-9D6A7872898B}" srcOrd="0" destOrd="0" presId="urn:microsoft.com/office/officeart/2008/layout/LinedList"/>
    <dgm:cxn modelId="{84FBE6C4-DBEF-4BFF-8B83-901FC58947B4}" type="presOf" srcId="{EF647410-FCEC-4967-915A-264C58858146}" destId="{57610F92-B0A4-4A70-A90D-AC328EECE3D1}" srcOrd="0" destOrd="0" presId="urn:microsoft.com/office/officeart/2008/layout/LinedList"/>
    <dgm:cxn modelId="{9A8384F4-C84F-46DB-9DC3-6103DD6B9553}" srcId="{E9D81034-5452-45D2-91F3-05C1D21D3523}" destId="{A67DF7F4-80F3-42D8-98F1-126B3DC8D084}" srcOrd="0" destOrd="0" parTransId="{68C970B0-847C-41DF-BB71-8B7CD3AECB7B}" sibTransId="{BDDBF70D-5001-4D94-B920-2906C347023A}"/>
    <dgm:cxn modelId="{064DBBFD-36FC-4A88-9816-7B5BC9444C2C}" type="presParOf" srcId="{B2E78A49-9CBD-4BE5-884A-C85F572E45EC}" destId="{6CBB4874-3966-4A98-860B-DDE273920C22}" srcOrd="0" destOrd="0" presId="urn:microsoft.com/office/officeart/2008/layout/LinedList"/>
    <dgm:cxn modelId="{F5B7222E-D760-4470-B088-BE5DC9A79524}" type="presParOf" srcId="{B2E78A49-9CBD-4BE5-884A-C85F572E45EC}" destId="{184F16C7-8DF7-43C0-8CF0-3BCEB7BC9051}" srcOrd="1" destOrd="0" presId="urn:microsoft.com/office/officeart/2008/layout/LinedList"/>
    <dgm:cxn modelId="{903C6D11-4718-499D-AC60-F17CE0F94110}" type="presParOf" srcId="{184F16C7-8DF7-43C0-8CF0-3BCEB7BC9051}" destId="{34984FE9-F656-4E37-B75A-D0988AE8D304}" srcOrd="0" destOrd="0" presId="urn:microsoft.com/office/officeart/2008/layout/LinedList"/>
    <dgm:cxn modelId="{149EA169-FE93-466C-8E32-4B935F0239CD}" type="presParOf" srcId="{184F16C7-8DF7-43C0-8CF0-3BCEB7BC9051}" destId="{80697B2E-D8BD-4E33-8C20-2902AE89BE50}" srcOrd="1" destOrd="0" presId="urn:microsoft.com/office/officeart/2008/layout/LinedList"/>
    <dgm:cxn modelId="{619E7886-DA22-4527-80F0-AB5DE37F07F7}" type="presParOf" srcId="{B2E78A49-9CBD-4BE5-884A-C85F572E45EC}" destId="{96AC9C9E-4712-4D4F-9D6A-3B84B24F1A89}" srcOrd="2" destOrd="0" presId="urn:microsoft.com/office/officeart/2008/layout/LinedList"/>
    <dgm:cxn modelId="{13F669DA-9489-4ABC-9C52-8FB13E1F1ACE}" type="presParOf" srcId="{B2E78A49-9CBD-4BE5-884A-C85F572E45EC}" destId="{0A808E02-1ADA-42A5-888B-E83EFCAAC5FC}" srcOrd="3" destOrd="0" presId="urn:microsoft.com/office/officeart/2008/layout/LinedList"/>
    <dgm:cxn modelId="{4958EA2D-1881-466A-AEA9-5EC48B67BBB8}" type="presParOf" srcId="{0A808E02-1ADA-42A5-888B-E83EFCAAC5FC}" destId="{0D90D81F-99FB-491A-B48E-32920001BC21}" srcOrd="0" destOrd="0" presId="urn:microsoft.com/office/officeart/2008/layout/LinedList"/>
    <dgm:cxn modelId="{77372918-A699-48B9-AE10-3B4E0080DDAC}" type="presParOf" srcId="{0A808E02-1ADA-42A5-888B-E83EFCAAC5FC}" destId="{CD995F2A-9CD0-4967-B525-1E36A8B5F6AE}" srcOrd="1" destOrd="0" presId="urn:microsoft.com/office/officeart/2008/layout/LinedList"/>
    <dgm:cxn modelId="{FECA1B3E-4215-4E67-9F3D-D476FA3475F9}" type="presParOf" srcId="{B2E78A49-9CBD-4BE5-884A-C85F572E45EC}" destId="{0B86E9C9-8065-4573-9E33-3973E4F1472E}" srcOrd="4" destOrd="0" presId="urn:microsoft.com/office/officeart/2008/layout/LinedList"/>
    <dgm:cxn modelId="{B95F4D4A-FA7B-40FF-9FC8-2853641FBDC9}" type="presParOf" srcId="{B2E78A49-9CBD-4BE5-884A-C85F572E45EC}" destId="{FD6FAF7B-F7B9-4999-8497-7AEEE5850ED8}" srcOrd="5" destOrd="0" presId="urn:microsoft.com/office/officeart/2008/layout/LinedList"/>
    <dgm:cxn modelId="{4EB8D623-D38D-40CC-9962-65883AB9F402}" type="presParOf" srcId="{FD6FAF7B-F7B9-4999-8497-7AEEE5850ED8}" destId="{57610F92-B0A4-4A70-A90D-AC328EECE3D1}" srcOrd="0" destOrd="0" presId="urn:microsoft.com/office/officeart/2008/layout/LinedList"/>
    <dgm:cxn modelId="{1948E26F-6582-4CD8-A0A0-3E278031E84F}" type="presParOf" srcId="{FD6FAF7B-F7B9-4999-8497-7AEEE5850ED8}" destId="{6F35F67C-0170-486D-B4DC-5D1D56FFCA60}" srcOrd="1" destOrd="0" presId="urn:microsoft.com/office/officeart/2008/layout/LinedList"/>
    <dgm:cxn modelId="{DB4444C4-11F4-4605-A984-C8B3AB1E8F5A}" type="presParOf" srcId="{B2E78A49-9CBD-4BE5-884A-C85F572E45EC}" destId="{54B98D2E-5F71-4B14-9E93-635850BCD264}" srcOrd="6" destOrd="0" presId="urn:microsoft.com/office/officeart/2008/layout/LinedList"/>
    <dgm:cxn modelId="{016A08D8-4AB3-4464-9ADC-A58ED3B0D8BE}" type="presParOf" srcId="{B2E78A49-9CBD-4BE5-884A-C85F572E45EC}" destId="{26ED515D-A3D7-4B31-8D31-E6BA9FD13F99}" srcOrd="7" destOrd="0" presId="urn:microsoft.com/office/officeart/2008/layout/LinedList"/>
    <dgm:cxn modelId="{E3F3DCF1-4879-41F2-A4AD-3465257D028F}" type="presParOf" srcId="{26ED515D-A3D7-4B31-8D31-E6BA9FD13F99}" destId="{BC66763B-69FF-415D-9FBD-0D2247421FEC}" srcOrd="0" destOrd="0" presId="urn:microsoft.com/office/officeart/2008/layout/LinedList"/>
    <dgm:cxn modelId="{DB2C65EF-4406-4D6A-8F62-724BDFB45C55}" type="presParOf" srcId="{26ED515D-A3D7-4B31-8D31-E6BA9FD13F99}" destId="{2318F0FE-F142-4513-8215-FA05AE65DB0E}" srcOrd="1" destOrd="0" presId="urn:microsoft.com/office/officeart/2008/layout/LinedList"/>
    <dgm:cxn modelId="{C649B17D-4171-4EF0-BF21-E932A8205A8C}" type="presParOf" srcId="{B2E78A49-9CBD-4BE5-884A-C85F572E45EC}" destId="{300F45C8-5EAC-42DD-B509-47F3AE15320B}" srcOrd="8" destOrd="0" presId="urn:microsoft.com/office/officeart/2008/layout/LinedList"/>
    <dgm:cxn modelId="{B89079FF-C127-45B0-A782-02D729EF89D1}" type="presParOf" srcId="{B2E78A49-9CBD-4BE5-884A-C85F572E45EC}" destId="{6ABF5CA6-3214-4DC4-8AE5-B0A0E65C1255}" srcOrd="9" destOrd="0" presId="urn:microsoft.com/office/officeart/2008/layout/LinedList"/>
    <dgm:cxn modelId="{9FB9D0DC-9FDA-41E3-85F5-D89417C8FE85}" type="presParOf" srcId="{6ABF5CA6-3214-4DC4-8AE5-B0A0E65C1255}" destId="{287F8EE3-559A-4E95-9C2B-9D6A7872898B}" srcOrd="0" destOrd="0" presId="urn:microsoft.com/office/officeart/2008/layout/LinedList"/>
    <dgm:cxn modelId="{FF8A6E84-BD0C-43F2-AAC1-4ABB3C248B1B}" type="presParOf" srcId="{6ABF5CA6-3214-4DC4-8AE5-B0A0E65C1255}" destId="{E37A9CD1-BA50-4865-A32D-7DFAFF147B36}" srcOrd="1" destOrd="0" presId="urn:microsoft.com/office/officeart/2008/layout/LinedList"/>
    <dgm:cxn modelId="{9A2D18C0-A978-441C-8819-01FB8029AB6B}" type="presParOf" srcId="{B2E78A49-9CBD-4BE5-884A-C85F572E45EC}" destId="{347C03CB-C7AD-4A1C-98B4-3633CAEA5AFC}" srcOrd="10" destOrd="0" presId="urn:microsoft.com/office/officeart/2008/layout/LinedList"/>
    <dgm:cxn modelId="{0369C508-EE13-4F33-B978-7A636131A05B}" type="presParOf" srcId="{B2E78A49-9CBD-4BE5-884A-C85F572E45EC}" destId="{3158BACA-00DD-4C58-AB02-A94E360C2DAE}" srcOrd="11" destOrd="0" presId="urn:microsoft.com/office/officeart/2008/layout/LinedList"/>
    <dgm:cxn modelId="{E9099E11-0F15-4F9E-9AA9-820D30588A11}" type="presParOf" srcId="{3158BACA-00DD-4C58-AB02-A94E360C2DAE}" destId="{C7047B44-A54B-4825-9D45-884D28DCC562}" srcOrd="0" destOrd="0" presId="urn:microsoft.com/office/officeart/2008/layout/LinedList"/>
    <dgm:cxn modelId="{AE891374-B923-4D30-8838-8EACFDAD694E}" type="presParOf" srcId="{3158BACA-00DD-4C58-AB02-A94E360C2DAE}" destId="{B4A9BC47-62F6-41A5-BEF6-BB47AB4CDE0A}" srcOrd="1" destOrd="0" presId="urn:microsoft.com/office/officeart/2008/layout/LinedList"/>
    <dgm:cxn modelId="{53D2FE9F-DB80-4EC0-B667-FC32100031D8}" type="presParOf" srcId="{B2E78A49-9CBD-4BE5-884A-C85F572E45EC}" destId="{BD446C79-8003-4A91-83E8-7F8AE60B8FA6}" srcOrd="12" destOrd="0" presId="urn:microsoft.com/office/officeart/2008/layout/LinedList"/>
    <dgm:cxn modelId="{B6897E9B-8FF6-49EF-966A-DBEAB2EE8FF5}" type="presParOf" srcId="{B2E78A49-9CBD-4BE5-884A-C85F572E45EC}" destId="{B4F9E2E4-43F8-423B-AB86-8430637CC930}" srcOrd="13" destOrd="0" presId="urn:microsoft.com/office/officeart/2008/layout/LinedList"/>
    <dgm:cxn modelId="{51C2B706-C66B-419B-988A-FB868F9C5ABD}" type="presParOf" srcId="{B4F9E2E4-43F8-423B-AB86-8430637CC930}" destId="{B4FB80B8-150C-49E2-8CE5-645C605A19C8}" srcOrd="0" destOrd="0" presId="urn:microsoft.com/office/officeart/2008/layout/LinedList"/>
    <dgm:cxn modelId="{4359CD26-C26B-459D-9C23-597088F25EDB}" type="presParOf" srcId="{B4F9E2E4-43F8-423B-AB86-8430637CC930}" destId="{EC7D8FAA-3DDC-4D40-B903-BE0255D5A7B6}" srcOrd="1" destOrd="0" presId="urn:microsoft.com/office/officeart/2008/layout/LinedList"/>
    <dgm:cxn modelId="{47ED430B-5F95-4997-B7DF-4EC5659CF9F1}" type="presParOf" srcId="{B2E78A49-9CBD-4BE5-884A-C85F572E45EC}" destId="{565F17FB-AA09-4390-B06B-DD125534698D}" srcOrd="14" destOrd="0" presId="urn:microsoft.com/office/officeart/2008/layout/LinedList"/>
    <dgm:cxn modelId="{CA4F11CE-5889-4E98-94EA-0B559B16A136}" type="presParOf" srcId="{B2E78A49-9CBD-4BE5-884A-C85F572E45EC}" destId="{6894BC82-E60B-4576-802F-44C8AF2D48FB}" srcOrd="15" destOrd="0" presId="urn:microsoft.com/office/officeart/2008/layout/LinedList"/>
    <dgm:cxn modelId="{B50A5F4A-939B-460C-8599-06F7D287AB42}" type="presParOf" srcId="{6894BC82-E60B-4576-802F-44C8AF2D48FB}" destId="{8B8D43A9-AB43-440D-A3EB-898F65C64A81}" srcOrd="0" destOrd="0" presId="urn:microsoft.com/office/officeart/2008/layout/LinedList"/>
    <dgm:cxn modelId="{8D4B9AA7-1022-410E-9DC3-99548FA38FCF}" type="presParOf" srcId="{6894BC82-E60B-4576-802F-44C8AF2D48FB}" destId="{43525E58-57B7-47AB-9ECC-C1D7840B6EA1}" srcOrd="1" destOrd="0" presId="urn:microsoft.com/office/officeart/2008/layout/LinedList"/>
    <dgm:cxn modelId="{C06D0945-449E-4178-A4DD-E84EE10FE031}" type="presParOf" srcId="{B2E78A49-9CBD-4BE5-884A-C85F572E45EC}" destId="{50B706FA-A1E3-4B94-AEB1-0F33D2671685}" srcOrd="16" destOrd="0" presId="urn:microsoft.com/office/officeart/2008/layout/LinedList"/>
    <dgm:cxn modelId="{CA3F8698-8801-434E-9A77-51F5377F60E7}" type="presParOf" srcId="{B2E78A49-9CBD-4BE5-884A-C85F572E45EC}" destId="{E5A543EF-3564-47A6-8060-C66553E91094}" srcOrd="17" destOrd="0" presId="urn:microsoft.com/office/officeart/2008/layout/LinedList"/>
    <dgm:cxn modelId="{C3D647F6-C3A7-4D36-8DD3-39A7CFA0D3C5}" type="presParOf" srcId="{E5A543EF-3564-47A6-8060-C66553E91094}" destId="{AD0F7336-0E9B-45EB-812F-18E220913DA3}" srcOrd="0" destOrd="0" presId="urn:microsoft.com/office/officeart/2008/layout/LinedList"/>
    <dgm:cxn modelId="{81A4572E-C7BA-420A-A682-820BEF593440}" type="presParOf" srcId="{E5A543EF-3564-47A6-8060-C66553E91094}" destId="{F203CC03-2105-4237-9F1A-7D20470A89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42CD7-A504-43B2-8D80-93D310452BEF}">
      <dsp:nvSpPr>
        <dsp:cNvPr id="0" name=""/>
        <dsp:cNvSpPr/>
      </dsp:nvSpPr>
      <dsp:spPr>
        <a:xfrm>
          <a:off x="7301102" y="1828550"/>
          <a:ext cx="2140602" cy="509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118"/>
              </a:lnTo>
              <a:lnTo>
                <a:pt x="2140602" y="347118"/>
              </a:lnTo>
              <a:lnTo>
                <a:pt x="2140602" y="50936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BBC89-303A-4DA3-B8BD-238A0346C2FA}">
      <dsp:nvSpPr>
        <dsp:cNvPr id="0" name=""/>
        <dsp:cNvSpPr/>
      </dsp:nvSpPr>
      <dsp:spPr>
        <a:xfrm>
          <a:off x="7255382" y="1828550"/>
          <a:ext cx="91440" cy="5093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936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8CCE2E-9A78-43FB-AE06-47C792202898}">
      <dsp:nvSpPr>
        <dsp:cNvPr id="0" name=""/>
        <dsp:cNvSpPr/>
      </dsp:nvSpPr>
      <dsp:spPr>
        <a:xfrm>
          <a:off x="5160499" y="1828550"/>
          <a:ext cx="2140602" cy="509366"/>
        </a:xfrm>
        <a:custGeom>
          <a:avLst/>
          <a:gdLst/>
          <a:ahLst/>
          <a:cxnLst/>
          <a:rect l="0" t="0" r="0" b="0"/>
          <a:pathLst>
            <a:path>
              <a:moveTo>
                <a:pt x="2140602" y="0"/>
              </a:moveTo>
              <a:lnTo>
                <a:pt x="2140602" y="347118"/>
              </a:lnTo>
              <a:lnTo>
                <a:pt x="0" y="347118"/>
              </a:lnTo>
              <a:lnTo>
                <a:pt x="0" y="50936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6FAFA-9736-4937-9099-04FAE7BAC20C}">
      <dsp:nvSpPr>
        <dsp:cNvPr id="0" name=""/>
        <dsp:cNvSpPr/>
      </dsp:nvSpPr>
      <dsp:spPr>
        <a:xfrm>
          <a:off x="3594" y="716410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F9FC2-AA61-4344-8004-024CA376A847}">
      <dsp:nvSpPr>
        <dsp:cNvPr id="0" name=""/>
        <dsp:cNvSpPr/>
      </dsp:nvSpPr>
      <dsp:spPr>
        <a:xfrm>
          <a:off x="198194" y="901280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Soap :</a:t>
          </a:r>
        </a:p>
      </dsp:txBody>
      <dsp:txXfrm>
        <a:off x="230767" y="933853"/>
        <a:ext cx="1686255" cy="1046994"/>
      </dsp:txXfrm>
    </dsp:sp>
    <dsp:sp modelId="{8A7BE316-F042-4CD4-B10D-8E557B0BCDF0}">
      <dsp:nvSpPr>
        <dsp:cNvPr id="0" name=""/>
        <dsp:cNvSpPr/>
      </dsp:nvSpPr>
      <dsp:spPr>
        <a:xfrm>
          <a:off x="2144196" y="716410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38D28-FF76-4180-BFDA-34972D8DD642}">
      <dsp:nvSpPr>
        <dsp:cNvPr id="0" name=""/>
        <dsp:cNvSpPr/>
      </dsp:nvSpPr>
      <dsp:spPr>
        <a:xfrm>
          <a:off x="2338796" y="901280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List all cards: Displaying all the cards. </a:t>
          </a:r>
        </a:p>
      </dsp:txBody>
      <dsp:txXfrm>
        <a:off x="2371369" y="933853"/>
        <a:ext cx="1686255" cy="1046994"/>
      </dsp:txXfrm>
    </dsp:sp>
    <dsp:sp modelId="{0F6EB4D3-8CAD-4B90-A02B-17439E4E51C9}">
      <dsp:nvSpPr>
        <dsp:cNvPr id="0" name=""/>
        <dsp:cNvSpPr/>
      </dsp:nvSpPr>
      <dsp:spPr>
        <a:xfrm>
          <a:off x="4284798" y="716410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9E557-BD4C-4459-BF1C-D42A9523CA62}">
      <dsp:nvSpPr>
        <dsp:cNvPr id="0" name=""/>
        <dsp:cNvSpPr/>
      </dsp:nvSpPr>
      <dsp:spPr>
        <a:xfrm>
          <a:off x="4479399" y="901280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Rest:</a:t>
          </a:r>
        </a:p>
      </dsp:txBody>
      <dsp:txXfrm>
        <a:off x="4511972" y="933853"/>
        <a:ext cx="1686255" cy="1046994"/>
      </dsp:txXfrm>
    </dsp:sp>
    <dsp:sp modelId="{2B6594FF-A53C-4A6E-B0BE-CB5C9610A291}">
      <dsp:nvSpPr>
        <dsp:cNvPr id="0" name=""/>
        <dsp:cNvSpPr/>
      </dsp:nvSpPr>
      <dsp:spPr>
        <a:xfrm>
          <a:off x="6425401" y="716410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B9A05-3AC7-4D34-9787-760628EFFEFD}">
      <dsp:nvSpPr>
        <dsp:cNvPr id="0" name=""/>
        <dsp:cNvSpPr/>
      </dsp:nvSpPr>
      <dsp:spPr>
        <a:xfrm>
          <a:off x="6620001" y="901280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Its divided into  3 parts</a:t>
          </a:r>
        </a:p>
      </dsp:txBody>
      <dsp:txXfrm>
        <a:off x="6652574" y="933853"/>
        <a:ext cx="1686255" cy="1046994"/>
      </dsp:txXfrm>
    </dsp:sp>
    <dsp:sp modelId="{2AF29550-A463-4545-BF60-D168665D4EE1}">
      <dsp:nvSpPr>
        <dsp:cNvPr id="0" name=""/>
        <dsp:cNvSpPr/>
      </dsp:nvSpPr>
      <dsp:spPr>
        <a:xfrm>
          <a:off x="4284798" y="2337916"/>
          <a:ext cx="1751401" cy="1112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7E2A6-EF81-4CC6-B4ED-74469C76EB0B}">
      <dsp:nvSpPr>
        <dsp:cNvPr id="0" name=""/>
        <dsp:cNvSpPr/>
      </dsp:nvSpPr>
      <dsp:spPr>
        <a:xfrm>
          <a:off x="4479399" y="2522787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Activate</a:t>
          </a:r>
        </a:p>
      </dsp:txBody>
      <dsp:txXfrm>
        <a:off x="4511972" y="2555360"/>
        <a:ext cx="1686255" cy="1046994"/>
      </dsp:txXfrm>
    </dsp:sp>
    <dsp:sp modelId="{6079D820-A5B7-4525-B5DC-1D584D53A8E2}">
      <dsp:nvSpPr>
        <dsp:cNvPr id="0" name=""/>
        <dsp:cNvSpPr/>
      </dsp:nvSpPr>
      <dsp:spPr>
        <a:xfrm>
          <a:off x="6425401" y="2337916"/>
          <a:ext cx="1751401" cy="1112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65FA3-08DB-453D-BE86-360E38A35D5E}">
      <dsp:nvSpPr>
        <dsp:cNvPr id="0" name=""/>
        <dsp:cNvSpPr/>
      </dsp:nvSpPr>
      <dsp:spPr>
        <a:xfrm>
          <a:off x="6620001" y="2522787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Update</a:t>
          </a:r>
        </a:p>
      </dsp:txBody>
      <dsp:txXfrm>
        <a:off x="6652574" y="2555360"/>
        <a:ext cx="1686255" cy="1046994"/>
      </dsp:txXfrm>
    </dsp:sp>
    <dsp:sp modelId="{7C48439E-D409-479C-8915-866564E9DB86}">
      <dsp:nvSpPr>
        <dsp:cNvPr id="0" name=""/>
        <dsp:cNvSpPr/>
      </dsp:nvSpPr>
      <dsp:spPr>
        <a:xfrm>
          <a:off x="8566003" y="2337916"/>
          <a:ext cx="1751401" cy="1112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49248-EEDD-4A07-82E8-1264C7CB9FCC}">
      <dsp:nvSpPr>
        <dsp:cNvPr id="0" name=""/>
        <dsp:cNvSpPr/>
      </dsp:nvSpPr>
      <dsp:spPr>
        <a:xfrm>
          <a:off x="8760603" y="2522787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Block </a:t>
          </a:r>
        </a:p>
      </dsp:txBody>
      <dsp:txXfrm>
        <a:off x="8793176" y="2555360"/>
        <a:ext cx="1686255" cy="10469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B4874-3966-4A98-860B-DDE273920C22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84FE9-F656-4E37-B75A-D0988AE8D304}">
      <dsp:nvSpPr>
        <dsp:cNvPr id="0" name=""/>
        <dsp:cNvSpPr/>
      </dsp:nvSpPr>
      <dsp:spPr>
        <a:xfrm>
          <a:off x="0" y="531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User Authentication and Authorization</a:t>
          </a:r>
        </a:p>
      </dsp:txBody>
      <dsp:txXfrm>
        <a:off x="0" y="531"/>
        <a:ext cx="10515600" cy="483363"/>
      </dsp:txXfrm>
    </dsp:sp>
    <dsp:sp modelId="{96AC9C9E-4712-4D4F-9D6A-3B84B24F1A89}">
      <dsp:nvSpPr>
        <dsp:cNvPr id="0" name=""/>
        <dsp:cNvSpPr/>
      </dsp:nvSpPr>
      <dsp:spPr>
        <a:xfrm>
          <a:off x="0" y="483895"/>
          <a:ext cx="10515600" cy="0"/>
        </a:xfrm>
        <a:prstGeom prst="line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0D81F-99FB-491A-B48E-32920001BC21}">
      <dsp:nvSpPr>
        <dsp:cNvPr id="0" name=""/>
        <dsp:cNvSpPr/>
      </dsp:nvSpPr>
      <dsp:spPr>
        <a:xfrm>
          <a:off x="0" y="483895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Financial Tools and Resources</a:t>
          </a:r>
        </a:p>
      </dsp:txBody>
      <dsp:txXfrm>
        <a:off x="0" y="483895"/>
        <a:ext cx="10515600" cy="483363"/>
      </dsp:txXfrm>
    </dsp:sp>
    <dsp:sp modelId="{0B86E9C9-8065-4573-9E33-3973E4F1472E}">
      <dsp:nvSpPr>
        <dsp:cNvPr id="0" name=""/>
        <dsp:cNvSpPr/>
      </dsp:nvSpPr>
      <dsp:spPr>
        <a:xfrm>
          <a:off x="0" y="967259"/>
          <a:ext cx="10515600" cy="0"/>
        </a:xfrm>
        <a:prstGeom prst="lin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10F92-B0A4-4A70-A90D-AC328EECE3D1}">
      <dsp:nvSpPr>
        <dsp:cNvPr id="0" name=""/>
        <dsp:cNvSpPr/>
      </dsp:nvSpPr>
      <dsp:spPr>
        <a:xfrm>
          <a:off x="0" y="967259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Mobile Banking Support</a:t>
          </a:r>
          <a:r>
            <a:rPr lang="en-US" sz="2200" b="1" kern="1200" dirty="0"/>
            <a:t> </a:t>
          </a:r>
          <a:endParaRPr lang="en-US" sz="2200" kern="1200" dirty="0"/>
        </a:p>
      </dsp:txBody>
      <dsp:txXfrm>
        <a:off x="0" y="967259"/>
        <a:ext cx="10515600" cy="483363"/>
      </dsp:txXfrm>
    </dsp:sp>
    <dsp:sp modelId="{54B98D2E-5F71-4B14-9E93-635850BCD264}">
      <dsp:nvSpPr>
        <dsp:cNvPr id="0" name=""/>
        <dsp:cNvSpPr/>
      </dsp:nvSpPr>
      <dsp:spPr>
        <a:xfrm>
          <a:off x="0" y="1450623"/>
          <a:ext cx="10515600" cy="0"/>
        </a:xfrm>
        <a:prstGeom prst="line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6763B-69FF-415D-9FBD-0D2247421FEC}">
      <dsp:nvSpPr>
        <dsp:cNvPr id="0" name=""/>
        <dsp:cNvSpPr/>
      </dsp:nvSpPr>
      <dsp:spPr>
        <a:xfrm>
          <a:off x="0" y="1450623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Technologies used:</a:t>
          </a:r>
          <a:endParaRPr lang="en-US" sz="2200" kern="1200" dirty="0"/>
        </a:p>
      </dsp:txBody>
      <dsp:txXfrm>
        <a:off x="0" y="1450623"/>
        <a:ext cx="10515600" cy="483363"/>
      </dsp:txXfrm>
    </dsp:sp>
    <dsp:sp modelId="{300F45C8-5EAC-42DD-B509-47F3AE15320B}">
      <dsp:nvSpPr>
        <dsp:cNvPr id="0" name=""/>
        <dsp:cNvSpPr/>
      </dsp:nvSpPr>
      <dsp:spPr>
        <a:xfrm>
          <a:off x="0" y="1933987"/>
          <a:ext cx="1051560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F8EE3-559A-4E95-9C2B-9D6A7872898B}">
      <dsp:nvSpPr>
        <dsp:cNvPr id="0" name=""/>
        <dsp:cNvSpPr/>
      </dsp:nvSpPr>
      <dsp:spPr>
        <a:xfrm>
          <a:off x="0" y="1933987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Frontend Technologies</a:t>
          </a:r>
        </a:p>
      </dsp:txBody>
      <dsp:txXfrm>
        <a:off x="0" y="1933987"/>
        <a:ext cx="10515600" cy="483363"/>
      </dsp:txXfrm>
    </dsp:sp>
    <dsp:sp modelId="{347C03CB-C7AD-4A1C-98B4-3633CAEA5AFC}">
      <dsp:nvSpPr>
        <dsp:cNvPr id="0" name=""/>
        <dsp:cNvSpPr/>
      </dsp:nvSpPr>
      <dsp:spPr>
        <a:xfrm>
          <a:off x="0" y="2417350"/>
          <a:ext cx="10515600" cy="0"/>
        </a:xfrm>
        <a:prstGeom prst="line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47B44-A54B-4825-9D45-884D28DCC562}">
      <dsp:nvSpPr>
        <dsp:cNvPr id="0" name=""/>
        <dsp:cNvSpPr/>
      </dsp:nvSpPr>
      <dsp:spPr>
        <a:xfrm>
          <a:off x="0" y="2417350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Backend Technologies</a:t>
          </a:r>
        </a:p>
      </dsp:txBody>
      <dsp:txXfrm>
        <a:off x="0" y="2417350"/>
        <a:ext cx="10515600" cy="483363"/>
      </dsp:txXfrm>
    </dsp:sp>
    <dsp:sp modelId="{BD446C79-8003-4A91-83E8-7F8AE60B8FA6}">
      <dsp:nvSpPr>
        <dsp:cNvPr id="0" name=""/>
        <dsp:cNvSpPr/>
      </dsp:nvSpPr>
      <dsp:spPr>
        <a:xfrm>
          <a:off x="0" y="2900714"/>
          <a:ext cx="10515600" cy="0"/>
        </a:xfrm>
        <a:prstGeom prst="lin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B80B8-150C-49E2-8CE5-645C605A19C8}">
      <dsp:nvSpPr>
        <dsp:cNvPr id="0" name=""/>
        <dsp:cNvSpPr/>
      </dsp:nvSpPr>
      <dsp:spPr>
        <a:xfrm>
          <a:off x="0" y="2900714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•Security Frameworks</a:t>
          </a:r>
        </a:p>
      </dsp:txBody>
      <dsp:txXfrm>
        <a:off x="0" y="2900714"/>
        <a:ext cx="10515600" cy="483363"/>
      </dsp:txXfrm>
    </dsp:sp>
    <dsp:sp modelId="{565F17FB-AA09-4390-B06B-DD125534698D}">
      <dsp:nvSpPr>
        <dsp:cNvPr id="0" name=""/>
        <dsp:cNvSpPr/>
      </dsp:nvSpPr>
      <dsp:spPr>
        <a:xfrm>
          <a:off x="0" y="3384078"/>
          <a:ext cx="10515600" cy="0"/>
        </a:xfrm>
        <a:prstGeom prst="line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D43A9-AB43-440D-A3EB-898F65C64A81}">
      <dsp:nvSpPr>
        <dsp:cNvPr id="0" name=""/>
        <dsp:cNvSpPr/>
      </dsp:nvSpPr>
      <dsp:spPr>
        <a:xfrm>
          <a:off x="0" y="3384078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•DevOps Tools</a:t>
          </a:r>
        </a:p>
      </dsp:txBody>
      <dsp:txXfrm>
        <a:off x="0" y="3384078"/>
        <a:ext cx="10515600" cy="483363"/>
      </dsp:txXfrm>
    </dsp:sp>
    <dsp:sp modelId="{50B706FA-A1E3-4B94-AEB1-0F33D2671685}">
      <dsp:nvSpPr>
        <dsp:cNvPr id="0" name=""/>
        <dsp:cNvSpPr/>
      </dsp:nvSpPr>
      <dsp:spPr>
        <a:xfrm>
          <a:off x="0" y="3867442"/>
          <a:ext cx="1051560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F7336-0E9B-45EB-812F-18E220913DA3}">
      <dsp:nvSpPr>
        <dsp:cNvPr id="0" name=""/>
        <dsp:cNvSpPr/>
      </dsp:nvSpPr>
      <dsp:spPr>
        <a:xfrm>
          <a:off x="0" y="3867442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•Testing Frameworks</a:t>
          </a:r>
        </a:p>
      </dsp:txBody>
      <dsp:txXfrm>
        <a:off x="0" y="3867442"/>
        <a:ext cx="10515600" cy="483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76CD-7686-96A7-5405-C6401D24C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DDF7B-FA37-A4BE-448C-5D9147BD6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8D80D-3550-70E3-8190-495F1696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9D6BC-B9C5-E704-440D-BB0C13E5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AA689-C884-9E6A-A0E9-C7FFB945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1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99FC-F9BB-1231-E0B1-2007369E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D349D-B166-0B86-1664-0525210AE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33611-65F4-1526-AAD0-8BF994DC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D09FD-57DE-12D0-BE25-78CF0A96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47277-B39C-945A-B553-9795715A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FF603-9858-30B4-3359-E4BEE33C7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3026B-EE5E-B1A6-E238-5AC4FED41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F551E-6AD6-0EAF-AF37-B2505FC2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EF34-1EDF-004D-6DAD-776160D7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49D61-830D-A715-96A3-B54278E0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6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3A30-F447-AC4D-04D0-0B78C773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8F382-9056-D95F-D397-E3E2A636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B6337-F47F-946B-60D5-AD3048D7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77760-0218-2F1D-9922-848BF3D41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66C12-93A6-100B-CE1A-8E6A73717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7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7096-696A-B403-74D7-3B6A5E02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17034-58D0-EDD3-A6B7-FE8C8E88D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2AA2F-2302-F546-84D6-E6622993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1FBA8-992C-9519-B712-43E8216E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F54FB-4C58-89A4-A04C-90D82CD8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6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C4FB4-4D81-0571-6621-5D27213D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CF71-022D-ACBA-2A12-57AF17232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DA857-4708-1AD2-A36C-FFDFEAE7B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69B44-2F89-282A-F22C-DD408208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96B80-CA70-6D88-1714-62683689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4F47-9974-7950-46DD-A95B6208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9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C833-1348-59FF-750B-B1374006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4EE60-CD5D-090D-6FFC-B044BED24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57411-56BB-0CA7-37FD-4E212DF0A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120F8-3AE0-FD8D-3F47-6FF4DF3E5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7211D-76E3-2827-D2EF-547BBD249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DAC16-5F91-2EDC-4494-22F9DE66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88048A-8D6B-09F3-E8E8-78D6FE39C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F3DE7-AE58-3622-6B10-BF0DD6C9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9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38D7-5413-E435-3F37-0C31E552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01AD0-A033-73BC-972E-44DCBCE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3121D-1512-E615-C5F3-5FB2680B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61DAC-75DA-47F5-346C-132FEBD4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75501-6B07-05C1-9951-169D525F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370F4-FC93-F073-94CD-8096D07E0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FB0C2-950E-003C-CFAE-E4A0A84E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6077-B766-8C89-5189-48FA0A83B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B4946-25B1-140D-A065-51E069AD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752C1-7A41-833C-3622-84660DF3E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E442E-651C-E997-3105-C6E7FE62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7997F-17F8-F922-76CA-395F5539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F6E1-E841-4AC1-071A-F3E7EEF3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7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6D67-1679-5929-C29A-F890678E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7A0F2-A691-908B-139E-21E37A07A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AB435-D176-C5C4-01E1-FAA746B16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18206-160A-3BF3-8901-002EB872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B8AB5-3B26-E831-79FF-69DADC4D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F3BC2-2D92-BBE1-2FDA-F78A9E07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32EE32-D8F9-3A64-8B50-E49C135C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82F33-FC74-701F-A720-A9684142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7F28E-4B02-233C-0F61-4C3439CD5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DCFEA-0747-4F8C-AAD1-0410B052EAC6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3D866-8761-F3F9-4887-85630EC30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3D667-2D21-1F66-B843-5F887FF06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C00E3-B658-4982-A04B-40FA3393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8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RASHA02/DLTE-Java-Full-Stack-PrashanthD-2024/tree/master/DLTE-MyBank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redit card on keyboard">
            <a:extLst>
              <a:ext uri="{FF2B5EF4-FFF2-40B4-BE49-F238E27FC236}">
                <a16:creationId xmlns:a16="http://schemas.microsoft.com/office/drawing/2014/main" id="{FC1EAA4B-544A-C7B6-8F8A-79D755584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6712A-3BEB-34EC-3DB8-3B8E9B27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Module:-</a:t>
            </a:r>
            <a:r>
              <a:rPr lang="en-US" sz="4800"/>
              <a:t>DebitCard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80D48-3AA5-9803-F2E7-F5BC5298C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Team: Investment Insiders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31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7DF97-7323-9191-EDFB-D38F43C3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24" descr="Handshake">
            <a:extLst>
              <a:ext uri="{FF2B5EF4-FFF2-40B4-BE49-F238E27FC236}">
                <a16:creationId xmlns:a16="http://schemas.microsoft.com/office/drawing/2014/main" id="{85FF4665-043D-C781-4321-E45F1DC3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701D1-6DFF-E63F-EBE6-BDAA9A36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Overview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DC6C681-E7E3-80AA-344D-600C32683E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7265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414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8A55-0939-4BD6-ACCB-C771CD9E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Requirement Analysis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6F74BC3-9C4B-5A50-86C4-E26D30BD3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0246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169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BECA7-171E-8D38-2720-A4838466D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92FBBC-EED0-1E71-FE75-349FE0447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22" y="435429"/>
            <a:ext cx="684387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9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1307C-ED6D-9D6D-A18B-B0BDE745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Diagram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security system&#10;&#10;Description automatically generated">
            <a:extLst>
              <a:ext uri="{FF2B5EF4-FFF2-40B4-BE49-F238E27FC236}">
                <a16:creationId xmlns:a16="http://schemas.microsoft.com/office/drawing/2014/main" id="{C00BF394-0C83-7B4C-9089-149E605E3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71" y="163286"/>
            <a:ext cx="6727371" cy="66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6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E3542-BB58-49EE-953A-5FDE09A1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List all works?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FAC83F4-93B9-9CCB-D543-C19D9815B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3982244"/>
            <a:ext cx="38100" cy="38100"/>
          </a:xfrm>
        </p:spPr>
      </p:pic>
      <p:pic>
        <p:nvPicPr>
          <p:cNvPr id="20" name="Picture 19" descr="A diagram of a card&#10;&#10;Description automatically generated">
            <a:extLst>
              <a:ext uri="{FF2B5EF4-FFF2-40B4-BE49-F238E27FC236}">
                <a16:creationId xmlns:a16="http://schemas.microsoft.com/office/drawing/2014/main" id="{2A8728D6-4880-5F7E-0B05-677738569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13" y="2446695"/>
            <a:ext cx="7620000" cy="30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9E97D-B783-6DEA-01C3-746D5287ADF7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FLOW DIAGRAM</a:t>
            </a:r>
          </a:p>
        </p:txBody>
      </p:sp>
      <p:pic>
        <p:nvPicPr>
          <p:cNvPr id="5" name="Content Placeholder 4" descr="A diagram of a card&#10;&#10;Description automatically generated">
            <a:extLst>
              <a:ext uri="{FF2B5EF4-FFF2-40B4-BE49-F238E27FC236}">
                <a16:creationId xmlns:a16="http://schemas.microsoft.com/office/drawing/2014/main" id="{632CF625-1039-3163-C948-AFA2A137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99" y="602823"/>
            <a:ext cx="4482657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7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FCC0D-54E7-9EDB-3ADA-4041C366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651510"/>
            <a:ext cx="11010900" cy="552545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Jar File</a:t>
            </a:r>
            <a:endParaRPr lang="en-US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3656E34-B682-92D6-B3C1-C229C717A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569808"/>
              </p:ext>
            </p:extLst>
          </p:nvPr>
        </p:nvGraphicFramePr>
        <p:xfrm>
          <a:off x="1450727" y="2305947"/>
          <a:ext cx="5458983" cy="1235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286000" imgH="518081" progId="Package">
                  <p:embed/>
                </p:oleObj>
              </mc:Choice>
              <mc:Fallback>
                <p:oleObj name="Packager Shell Object" showAsIcon="1" r:id="rId2" imgW="2286000" imgH="518081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CB89852-7496-7B50-4216-B4EC1B537E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50727" y="2305947"/>
                        <a:ext cx="5458983" cy="1235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35ACFA9-E571-E58F-FD93-F0CA790035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146502"/>
              </p:ext>
            </p:extLst>
          </p:nvPr>
        </p:nvGraphicFramePr>
        <p:xfrm>
          <a:off x="4936360" y="4138332"/>
          <a:ext cx="5764659" cy="1200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484191" imgH="518081" progId="Package">
                  <p:embed/>
                </p:oleObj>
              </mc:Choice>
              <mc:Fallback>
                <p:oleObj name="Packager Shell Object" showAsIcon="1" r:id="rId4" imgW="2484191" imgH="518081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EBC7888-F8F9-8579-6F4B-E157C659C9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6360" y="4138332"/>
                        <a:ext cx="5764659" cy="1200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928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576A-5BF4-75EF-CEE7-E0F85F8D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GitHub Link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6AADF3-7DB6-BE6B-DD58-A139DFE29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  <a:hlinkClick r:id="rId2"/>
              </a:rPr>
              <a:t>http://github.com/PRASHA02/DLTE-Java-Full-Stack-PrashanthD-2024/DLTE-MyBank-Project at master · PRASHA02/DLTE-Java-Full-Stack-PrashanthD-2024 (github.com)</a:t>
            </a:r>
            <a:endParaRPr lang="en-US" sz="20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4B7AC48E-4638-6D9E-A8C4-BC9702765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4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2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cc0de9e-0db0-4c15-a8d6-5f00bad9b77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9F1C3F25149042A63578304003EE68" ma:contentTypeVersion="13" ma:contentTypeDescription="Create a new document." ma:contentTypeScope="" ma:versionID="62622dc91ad15a9a5764ad8327504ee4">
  <xsd:schema xmlns:xsd="http://www.w3.org/2001/XMLSchema" xmlns:xs="http://www.w3.org/2001/XMLSchema" xmlns:p="http://schemas.microsoft.com/office/2006/metadata/properties" xmlns:ns3="3cc0de9e-0db0-4c15-a8d6-5f00bad9b77a" xmlns:ns4="0a43e6e4-8f45-40d5-86f2-7b79af20f2a0" targetNamespace="http://schemas.microsoft.com/office/2006/metadata/properties" ma:root="true" ma:fieldsID="3247088223c2f11fc66c72c27829aec8" ns3:_="" ns4:_="">
    <xsd:import namespace="3cc0de9e-0db0-4c15-a8d6-5f00bad9b77a"/>
    <xsd:import namespace="0a43e6e4-8f45-40d5-86f2-7b79af20f2a0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c0de9e-0db0-4c15-a8d6-5f00bad9b77a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43e6e4-8f45-40d5-86f2-7b79af20f2a0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90A40C-305F-44D9-A38F-A417C9900652}">
  <ds:schemaRefs>
    <ds:schemaRef ds:uri="0a43e6e4-8f45-40d5-86f2-7b79af20f2a0"/>
    <ds:schemaRef ds:uri="http://schemas.microsoft.com/office/2006/documentManagement/types"/>
    <ds:schemaRef ds:uri="http://www.w3.org/XML/1998/namespace"/>
    <ds:schemaRef ds:uri="http://purl.org/dc/elements/1.1/"/>
    <ds:schemaRef ds:uri="3cc0de9e-0db0-4c15-a8d6-5f00bad9b77a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A634AAD-085E-40D3-90D8-81EC8FE780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0AD3F-8804-4F74-A62D-3C16D8DCBD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c0de9e-0db0-4c15-a8d6-5f00bad9b77a"/>
    <ds:schemaRef ds:uri="0a43e6e4-8f45-40d5-86f2-7b79af20f2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97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Packager Shell Object</vt:lpstr>
      <vt:lpstr>Module:-DebitCard </vt:lpstr>
      <vt:lpstr>Overview </vt:lpstr>
      <vt:lpstr>Requirement Analysis</vt:lpstr>
      <vt:lpstr>Database</vt:lpstr>
      <vt:lpstr>Architecture Diagram</vt:lpstr>
      <vt:lpstr>How List all works?</vt:lpstr>
      <vt:lpstr>PowerPoint Presentation</vt:lpstr>
      <vt:lpstr>PowerPoint Presentation</vt:lpstr>
      <vt:lpstr>GitHub Link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DebitCard</dc:title>
  <dc:creator>Ankitha Bhat K (Ext)</dc:creator>
  <cp:lastModifiedBy>Prashanth D (Ext)</cp:lastModifiedBy>
  <cp:revision>7</cp:revision>
  <dcterms:created xsi:type="dcterms:W3CDTF">2024-05-07T01:59:58Z</dcterms:created>
  <dcterms:modified xsi:type="dcterms:W3CDTF">2024-05-08T12:30:41Z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623b29-abd1-4de3-a20c-27566d79b7c7_Enabled">
    <vt:lpwstr>true</vt:lpwstr>
  </property>
  <property fmtid="{D5CDD505-2E9C-101B-9397-08002B2CF9AE}" pid="3" name="MSIP_Label_3b623b29-abd1-4de3-a20c-27566d79b7c7_SetDate">
    <vt:lpwstr>2024-05-07T02:15:56Z</vt:lpwstr>
  </property>
  <property fmtid="{D5CDD505-2E9C-101B-9397-08002B2CF9AE}" pid="4" name="MSIP_Label_3b623b29-abd1-4de3-a20c-27566d79b7c7_Method">
    <vt:lpwstr>Standard</vt:lpwstr>
  </property>
  <property fmtid="{D5CDD505-2E9C-101B-9397-08002B2CF9AE}" pid="5" name="MSIP_Label_3b623b29-abd1-4de3-a20c-27566d79b7c7_Name">
    <vt:lpwstr>3b623b29-abd1-4de3-a20c-27566d79b7c7</vt:lpwstr>
  </property>
  <property fmtid="{D5CDD505-2E9C-101B-9397-08002B2CF9AE}" pid="6" name="MSIP_Label_3b623b29-abd1-4de3-a20c-27566d79b7c7_SiteId">
    <vt:lpwstr>cbede638-a3d9-459f-8f4e-24ced73b4e5e</vt:lpwstr>
  </property>
  <property fmtid="{D5CDD505-2E9C-101B-9397-08002B2CF9AE}" pid="7" name="MSIP_Label_3b623b29-abd1-4de3-a20c-27566d79b7c7_ActionId">
    <vt:lpwstr>9e00ea74-86d5-4f1c-abd9-f8741e04bd1d</vt:lpwstr>
  </property>
  <property fmtid="{D5CDD505-2E9C-101B-9397-08002B2CF9AE}" pid="8" name="MSIP_Label_3b623b29-abd1-4de3-a20c-27566d79b7c7_ContentBits">
    <vt:lpwstr>0</vt:lpwstr>
  </property>
  <property fmtid="{D5CDD505-2E9C-101B-9397-08002B2CF9AE}" pid="9" name="ContentTypeId">
    <vt:lpwstr>0x0101002E9F1C3F25149042A63578304003EE68</vt:lpwstr>
  </property>
</Properties>
</file>